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22"/>
  </p:notesMasterIdLst>
  <p:sldIdLst>
    <p:sldId id="267" r:id="rId6"/>
    <p:sldId id="266" r:id="rId7"/>
    <p:sldId id="272" r:id="rId8"/>
    <p:sldId id="259" r:id="rId9"/>
    <p:sldId id="268" r:id="rId10"/>
    <p:sldId id="260" r:id="rId11"/>
    <p:sldId id="261" r:id="rId12"/>
    <p:sldId id="262" r:id="rId13"/>
    <p:sldId id="263" r:id="rId14"/>
    <p:sldId id="269" r:id="rId15"/>
    <p:sldId id="270" r:id="rId16"/>
    <p:sldId id="271" r:id="rId17"/>
    <p:sldId id="257" r:id="rId18"/>
    <p:sldId id="264" r:id="rId19"/>
    <p:sldId id="265" r:id="rId20"/>
    <p:sldId id="274"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AB64E-5FED-4899-A81E-967E66C898E1}" v="79" dt="2023-10-01T15:20:07.79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79589" autoAdjust="0"/>
  </p:normalViewPr>
  <p:slideViewPr>
    <p:cSldViewPr snapToGrid="0">
      <p:cViewPr varScale="1">
        <p:scale>
          <a:sx n="58" d="100"/>
          <a:sy n="58" d="100"/>
        </p:scale>
        <p:origin x="6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37CAB64E-5FED-4899-A81E-967E66C898E1}"/>
    <pc:docChg chg="undo custSel addSld delSld modSld sldOrd addMainMaster">
      <pc:chgData name="Pascalle Cup" userId="abbe84a0-611b-406e-b251-e8b4b71c069a" providerId="ADAL" clId="{37CAB64E-5FED-4899-A81E-967E66C898E1}" dt="2023-10-01T15:26:22.062" v="876" actId="26606"/>
      <pc:docMkLst>
        <pc:docMk/>
      </pc:docMkLst>
      <pc:sldChg chg="del">
        <pc:chgData name="Pascalle Cup" userId="abbe84a0-611b-406e-b251-e8b4b71c069a" providerId="ADAL" clId="{37CAB64E-5FED-4899-A81E-967E66C898E1}" dt="2023-10-01T14:50:36.145" v="23" actId="47"/>
        <pc:sldMkLst>
          <pc:docMk/>
          <pc:sldMk cId="1341487284" sldId="256"/>
        </pc:sldMkLst>
      </pc:sldChg>
      <pc:sldChg chg="addSp modSp mod">
        <pc:chgData name="Pascalle Cup" userId="abbe84a0-611b-406e-b251-e8b4b71c069a" providerId="ADAL" clId="{37CAB64E-5FED-4899-A81E-967E66C898E1}" dt="2023-10-01T15:20:20.607" v="647" actId="403"/>
        <pc:sldMkLst>
          <pc:docMk/>
          <pc:sldMk cId="3919090506" sldId="257"/>
        </pc:sldMkLst>
        <pc:spChg chg="add mod">
          <ac:chgData name="Pascalle Cup" userId="abbe84a0-611b-406e-b251-e8b4b71c069a" providerId="ADAL" clId="{37CAB64E-5FED-4899-A81E-967E66C898E1}" dt="2023-10-01T15:20:20.607" v="647" actId="403"/>
          <ac:spMkLst>
            <pc:docMk/>
            <pc:sldMk cId="3919090506" sldId="257"/>
            <ac:spMk id="3" creationId="{6FD2DEAD-2A1D-B4D4-42BD-6E8B788846B8}"/>
          </ac:spMkLst>
        </pc:spChg>
      </pc:sldChg>
      <pc:sldChg chg="addSp modSp new del mod ord">
        <pc:chgData name="Pascalle Cup" userId="abbe84a0-611b-406e-b251-e8b4b71c069a" providerId="ADAL" clId="{37CAB64E-5FED-4899-A81E-967E66C898E1}" dt="2023-10-01T14:53:18.517" v="49" actId="47"/>
        <pc:sldMkLst>
          <pc:docMk/>
          <pc:sldMk cId="458026305" sldId="258"/>
        </pc:sldMkLst>
        <pc:graphicFrameChg chg="add mod modGraphic">
          <ac:chgData name="Pascalle Cup" userId="abbe84a0-611b-406e-b251-e8b4b71c069a" providerId="ADAL" clId="{37CAB64E-5FED-4899-A81E-967E66C898E1}" dt="2023-10-01T14:52:41.699" v="41" actId="6549"/>
          <ac:graphicFrameMkLst>
            <pc:docMk/>
            <pc:sldMk cId="458026305" sldId="258"/>
            <ac:graphicFrameMk id="3" creationId="{C44DA148-3082-E66C-3838-FDA6CE91FA35}"/>
          </ac:graphicFrameMkLst>
        </pc:graphicFrameChg>
      </pc:sldChg>
      <pc:sldChg chg="delSp modSp add mod">
        <pc:chgData name="Pascalle Cup" userId="abbe84a0-611b-406e-b251-e8b4b71c069a" providerId="ADAL" clId="{37CAB64E-5FED-4899-A81E-967E66C898E1}" dt="2023-10-01T14:57:40.867" v="81" actId="478"/>
        <pc:sldMkLst>
          <pc:docMk/>
          <pc:sldMk cId="2459869029" sldId="259"/>
        </pc:sldMkLst>
        <pc:spChg chg="del mod">
          <ac:chgData name="Pascalle Cup" userId="abbe84a0-611b-406e-b251-e8b4b71c069a" providerId="ADAL" clId="{37CAB64E-5FED-4899-A81E-967E66C898E1}" dt="2023-10-01T14:57:40.867" v="81" actId="478"/>
          <ac:spMkLst>
            <pc:docMk/>
            <pc:sldMk cId="2459869029" sldId="259"/>
            <ac:spMk id="5" creationId="{B65C7066-C5FC-4E73-B2FD-052D5C8FA366}"/>
          </ac:spMkLst>
        </pc:spChg>
        <pc:spChg chg="mod">
          <ac:chgData name="Pascalle Cup" userId="abbe84a0-611b-406e-b251-e8b4b71c069a" providerId="ADAL" clId="{37CAB64E-5FED-4899-A81E-967E66C898E1}" dt="2023-10-01T14:57:29.903" v="77" actId="20577"/>
          <ac:spMkLst>
            <pc:docMk/>
            <pc:sldMk cId="2459869029" sldId="259"/>
            <ac:spMk id="9" creationId="{415BBC57-620B-4295-A6B6-4FCA1CD19048}"/>
          </ac:spMkLst>
        </pc:spChg>
        <pc:picChg chg="mod">
          <ac:chgData name="Pascalle Cup" userId="abbe84a0-611b-406e-b251-e8b4b71c069a" providerId="ADAL" clId="{37CAB64E-5FED-4899-A81E-967E66C898E1}" dt="2023-10-01T14:57:35.669" v="79" actId="1076"/>
          <ac:picMkLst>
            <pc:docMk/>
            <pc:sldMk cId="2459869029" sldId="259"/>
            <ac:picMk id="11" creationId="{5DB0B4A2-227A-4325-B788-E4DE3CF43DA4}"/>
          </ac:picMkLst>
        </pc:picChg>
      </pc:sldChg>
      <pc:sldChg chg="modSp add mod">
        <pc:chgData name="Pascalle Cup" userId="abbe84a0-611b-406e-b251-e8b4b71c069a" providerId="ADAL" clId="{37CAB64E-5FED-4899-A81E-967E66C898E1}" dt="2023-10-01T14:58:12.287" v="88" actId="113"/>
        <pc:sldMkLst>
          <pc:docMk/>
          <pc:sldMk cId="1064358353" sldId="260"/>
        </pc:sldMkLst>
        <pc:spChg chg="mod">
          <ac:chgData name="Pascalle Cup" userId="abbe84a0-611b-406e-b251-e8b4b71c069a" providerId="ADAL" clId="{37CAB64E-5FED-4899-A81E-967E66C898E1}" dt="2023-10-01T14:58:12.287" v="88" actId="113"/>
          <ac:spMkLst>
            <pc:docMk/>
            <pc:sldMk cId="1064358353" sldId="260"/>
            <ac:spMk id="8" creationId="{A703EF83-EBAC-424B-8680-48E857DB6614}"/>
          </ac:spMkLst>
        </pc:spChg>
      </pc:sldChg>
      <pc:sldChg chg="add">
        <pc:chgData name="Pascalle Cup" userId="abbe84a0-611b-406e-b251-e8b4b71c069a" providerId="ADAL" clId="{37CAB64E-5FED-4899-A81E-967E66C898E1}" dt="2023-10-01T14:49:49.567" v="8"/>
        <pc:sldMkLst>
          <pc:docMk/>
          <pc:sldMk cId="2828525754" sldId="261"/>
        </pc:sldMkLst>
      </pc:sldChg>
      <pc:sldChg chg="add">
        <pc:chgData name="Pascalle Cup" userId="abbe84a0-611b-406e-b251-e8b4b71c069a" providerId="ADAL" clId="{37CAB64E-5FED-4899-A81E-967E66C898E1}" dt="2023-10-01T14:49:52.246" v="10"/>
        <pc:sldMkLst>
          <pc:docMk/>
          <pc:sldMk cId="3216490762" sldId="262"/>
        </pc:sldMkLst>
      </pc:sldChg>
      <pc:sldChg chg="add">
        <pc:chgData name="Pascalle Cup" userId="abbe84a0-611b-406e-b251-e8b4b71c069a" providerId="ADAL" clId="{37CAB64E-5FED-4899-A81E-967E66C898E1}" dt="2023-10-01T14:49:56.787" v="12"/>
        <pc:sldMkLst>
          <pc:docMk/>
          <pc:sldMk cId="1686301641" sldId="263"/>
        </pc:sldMkLst>
      </pc:sldChg>
      <pc:sldChg chg="delSp modSp add mod ord">
        <pc:chgData name="Pascalle Cup" userId="abbe84a0-611b-406e-b251-e8b4b71c069a" providerId="ADAL" clId="{37CAB64E-5FED-4899-A81E-967E66C898E1}" dt="2023-10-01T15:24:46.605" v="849" actId="6549"/>
        <pc:sldMkLst>
          <pc:docMk/>
          <pc:sldMk cId="506378281" sldId="264"/>
        </pc:sldMkLst>
        <pc:spChg chg="mod">
          <ac:chgData name="Pascalle Cup" userId="abbe84a0-611b-406e-b251-e8b4b71c069a" providerId="ADAL" clId="{37CAB64E-5FED-4899-A81E-967E66C898E1}" dt="2023-10-01T15:24:46.605" v="849" actId="6549"/>
          <ac:spMkLst>
            <pc:docMk/>
            <pc:sldMk cId="506378281" sldId="264"/>
            <ac:spMk id="2" creationId="{C3EE0B23-FBFD-4AFC-B007-3FD2CACF78CF}"/>
          </ac:spMkLst>
        </pc:spChg>
        <pc:spChg chg="mod">
          <ac:chgData name="Pascalle Cup" userId="abbe84a0-611b-406e-b251-e8b4b71c069a" providerId="ADAL" clId="{37CAB64E-5FED-4899-A81E-967E66C898E1}" dt="2023-10-01T15:23:01.265" v="746" actId="6549"/>
          <ac:spMkLst>
            <pc:docMk/>
            <pc:sldMk cId="506378281" sldId="264"/>
            <ac:spMk id="7" creationId="{4B11ECC5-0E56-4108-B560-11E50996C749}"/>
          </ac:spMkLst>
        </pc:spChg>
        <pc:picChg chg="del">
          <ac:chgData name="Pascalle Cup" userId="abbe84a0-611b-406e-b251-e8b4b71c069a" providerId="ADAL" clId="{37CAB64E-5FED-4899-A81E-967E66C898E1}" dt="2023-10-01T14:59:09.058" v="89" actId="478"/>
          <ac:picMkLst>
            <pc:docMk/>
            <pc:sldMk cId="506378281" sldId="264"/>
            <ac:picMk id="4098" creationId="{050D41CA-AD25-45B4-B883-075E066C885C}"/>
          </ac:picMkLst>
        </pc:picChg>
      </pc:sldChg>
      <pc:sldChg chg="add ord">
        <pc:chgData name="Pascalle Cup" userId="abbe84a0-611b-406e-b251-e8b4b71c069a" providerId="ADAL" clId="{37CAB64E-5FED-4899-A81E-967E66C898E1}" dt="2023-10-01T15:23:18.169" v="750"/>
        <pc:sldMkLst>
          <pc:docMk/>
          <pc:sldMk cId="2321839186" sldId="265"/>
        </pc:sldMkLst>
      </pc:sldChg>
      <pc:sldChg chg="modSp add mod">
        <pc:chgData name="Pascalle Cup" userId="abbe84a0-611b-406e-b251-e8b4b71c069a" providerId="ADAL" clId="{37CAB64E-5FED-4899-A81E-967E66C898E1}" dt="2023-10-01T15:06:33.748" v="297" actId="5793"/>
        <pc:sldMkLst>
          <pc:docMk/>
          <pc:sldMk cId="3113000813" sldId="266"/>
        </pc:sldMkLst>
        <pc:spChg chg="mod">
          <ac:chgData name="Pascalle Cup" userId="abbe84a0-611b-406e-b251-e8b4b71c069a" providerId="ADAL" clId="{37CAB64E-5FED-4899-A81E-967E66C898E1}" dt="2023-10-01T15:06:33.748" v="297" actId="5793"/>
          <ac:spMkLst>
            <pc:docMk/>
            <pc:sldMk cId="3113000813" sldId="266"/>
            <ac:spMk id="6" creationId="{81B96BA2-902A-4078-8942-E8A2417A9A29}"/>
          </ac:spMkLst>
        </pc:spChg>
        <pc:spChg chg="mod">
          <ac:chgData name="Pascalle Cup" userId="abbe84a0-611b-406e-b251-e8b4b71c069a" providerId="ADAL" clId="{37CAB64E-5FED-4899-A81E-967E66C898E1}" dt="2023-10-01T14:50:53.030" v="40" actId="20577"/>
          <ac:spMkLst>
            <pc:docMk/>
            <pc:sldMk cId="3113000813" sldId="266"/>
            <ac:spMk id="13" creationId="{BC3B0B6C-7490-49B6-9060-444D61A2630D}"/>
          </ac:spMkLst>
        </pc:spChg>
      </pc:sldChg>
      <pc:sldChg chg="add">
        <pc:chgData name="Pascalle Cup" userId="abbe84a0-611b-406e-b251-e8b4b71c069a" providerId="ADAL" clId="{37CAB64E-5FED-4899-A81E-967E66C898E1}" dt="2023-10-01T14:50:34.078" v="22"/>
        <pc:sldMkLst>
          <pc:docMk/>
          <pc:sldMk cId="4267219945" sldId="267"/>
        </pc:sldMkLst>
      </pc:sldChg>
      <pc:sldChg chg="addSp modSp new mod modAnim">
        <pc:chgData name="Pascalle Cup" userId="abbe84a0-611b-406e-b251-e8b4b71c069a" providerId="ADAL" clId="{37CAB64E-5FED-4899-A81E-967E66C898E1}" dt="2023-10-01T14:57:58.117" v="87" actId="1076"/>
        <pc:sldMkLst>
          <pc:docMk/>
          <pc:sldMk cId="3603872579" sldId="268"/>
        </pc:sldMkLst>
        <pc:spChg chg="add mod">
          <ac:chgData name="Pascalle Cup" userId="abbe84a0-611b-406e-b251-e8b4b71c069a" providerId="ADAL" clId="{37CAB64E-5FED-4899-A81E-967E66C898E1}" dt="2023-10-01T14:57:54.119" v="85" actId="1076"/>
          <ac:spMkLst>
            <pc:docMk/>
            <pc:sldMk cId="3603872579" sldId="268"/>
            <ac:spMk id="4" creationId="{43F5FBFC-596A-B092-55DA-3D129EE6CFBD}"/>
          </ac:spMkLst>
        </pc:spChg>
        <pc:picChg chg="add mod">
          <ac:chgData name="Pascalle Cup" userId="abbe84a0-611b-406e-b251-e8b4b71c069a" providerId="ADAL" clId="{37CAB64E-5FED-4899-A81E-967E66C898E1}" dt="2023-10-01T14:57:58.117" v="87" actId="1076"/>
          <ac:picMkLst>
            <pc:docMk/>
            <pc:sldMk cId="3603872579" sldId="268"/>
            <ac:picMk id="2" creationId="{FF4E4110-AD31-52E5-7473-B2F42FD9C02E}"/>
          </ac:picMkLst>
        </pc:picChg>
      </pc:sldChg>
      <pc:sldChg chg="addSp modSp new mod modAnim modNotesTx">
        <pc:chgData name="Pascalle Cup" userId="abbe84a0-611b-406e-b251-e8b4b71c069a" providerId="ADAL" clId="{37CAB64E-5FED-4899-A81E-967E66C898E1}" dt="2023-10-01T15:04:26.717" v="282" actId="20577"/>
        <pc:sldMkLst>
          <pc:docMk/>
          <pc:sldMk cId="171947283" sldId="269"/>
        </pc:sldMkLst>
        <pc:spChg chg="mod">
          <ac:chgData name="Pascalle Cup" userId="abbe84a0-611b-406e-b251-e8b4b71c069a" providerId="ADAL" clId="{37CAB64E-5FED-4899-A81E-967E66C898E1}" dt="2023-10-01T15:00:37.939" v="206" actId="20577"/>
          <ac:spMkLst>
            <pc:docMk/>
            <pc:sldMk cId="171947283" sldId="269"/>
            <ac:spMk id="2" creationId="{3462A236-6DB2-9E62-E5D2-1CF633929CD9}"/>
          </ac:spMkLst>
        </pc:spChg>
        <pc:picChg chg="add mod">
          <ac:chgData name="Pascalle Cup" userId="abbe84a0-611b-406e-b251-e8b4b71c069a" providerId="ADAL" clId="{37CAB64E-5FED-4899-A81E-967E66C898E1}" dt="2023-10-01T15:03:25.083" v="210" actId="14100"/>
          <ac:picMkLst>
            <pc:docMk/>
            <pc:sldMk cId="171947283" sldId="269"/>
            <ac:picMk id="3" creationId="{B6666BA2-4C59-927E-5EBA-FDB7F8881B77}"/>
          </ac:picMkLst>
        </pc:picChg>
      </pc:sldChg>
      <pc:sldChg chg="addSp modSp new mod modAnim">
        <pc:chgData name="Pascalle Cup" userId="abbe84a0-611b-406e-b251-e8b4b71c069a" providerId="ADAL" clId="{37CAB64E-5FED-4899-A81E-967E66C898E1}" dt="2023-10-01T15:14:53.121" v="414" actId="20577"/>
        <pc:sldMkLst>
          <pc:docMk/>
          <pc:sldMk cId="2817982689" sldId="270"/>
        </pc:sldMkLst>
        <pc:spChg chg="mod">
          <ac:chgData name="Pascalle Cup" userId="abbe84a0-611b-406e-b251-e8b4b71c069a" providerId="ADAL" clId="{37CAB64E-5FED-4899-A81E-967E66C898E1}" dt="2023-10-01T15:10:51.474" v="324" actId="20577"/>
          <ac:spMkLst>
            <pc:docMk/>
            <pc:sldMk cId="2817982689" sldId="270"/>
            <ac:spMk id="2" creationId="{02662DFD-CCD8-58FF-CA17-9ABFFC7BFB80}"/>
          </ac:spMkLst>
        </pc:spChg>
        <pc:spChg chg="add mod">
          <ac:chgData name="Pascalle Cup" userId="abbe84a0-611b-406e-b251-e8b4b71c069a" providerId="ADAL" clId="{37CAB64E-5FED-4899-A81E-967E66C898E1}" dt="2023-10-01T15:14:53.121" v="414" actId="20577"/>
          <ac:spMkLst>
            <pc:docMk/>
            <pc:sldMk cId="2817982689" sldId="270"/>
            <ac:spMk id="4" creationId="{0AB3AD9A-0011-C599-B933-227E866FE991}"/>
          </ac:spMkLst>
        </pc:spChg>
        <pc:spChg chg="add mod">
          <ac:chgData name="Pascalle Cup" userId="abbe84a0-611b-406e-b251-e8b4b71c069a" providerId="ADAL" clId="{37CAB64E-5FED-4899-A81E-967E66C898E1}" dt="2023-10-01T15:14:31.836" v="392" actId="113"/>
          <ac:spMkLst>
            <pc:docMk/>
            <pc:sldMk cId="2817982689" sldId="270"/>
            <ac:spMk id="6" creationId="{609D52DB-B2B6-3504-F282-579428A4D570}"/>
          </ac:spMkLst>
        </pc:spChg>
        <pc:spChg chg="add mod">
          <ac:chgData name="Pascalle Cup" userId="abbe84a0-611b-406e-b251-e8b4b71c069a" providerId="ADAL" clId="{37CAB64E-5FED-4899-A81E-967E66C898E1}" dt="2023-10-01T15:12:17.628" v="337" actId="1076"/>
          <ac:spMkLst>
            <pc:docMk/>
            <pc:sldMk cId="2817982689" sldId="270"/>
            <ac:spMk id="7" creationId="{E2F676BB-8A37-3B70-EE6D-A66293A1BC3E}"/>
          </ac:spMkLst>
        </pc:spChg>
      </pc:sldChg>
      <pc:sldChg chg="addSp modSp new mod">
        <pc:chgData name="Pascalle Cup" userId="abbe84a0-611b-406e-b251-e8b4b71c069a" providerId="ADAL" clId="{37CAB64E-5FED-4899-A81E-967E66C898E1}" dt="2023-10-01T15:20:36.262" v="661" actId="20577"/>
        <pc:sldMkLst>
          <pc:docMk/>
          <pc:sldMk cId="4153293545" sldId="271"/>
        </pc:sldMkLst>
        <pc:spChg chg="mod">
          <ac:chgData name="Pascalle Cup" userId="abbe84a0-611b-406e-b251-e8b4b71c069a" providerId="ADAL" clId="{37CAB64E-5FED-4899-A81E-967E66C898E1}" dt="2023-10-01T15:15:23.146" v="533" actId="20577"/>
          <ac:spMkLst>
            <pc:docMk/>
            <pc:sldMk cId="4153293545" sldId="271"/>
            <ac:spMk id="2" creationId="{C23EC9EC-CFFE-E7EE-AD1E-1C5AE11D0A75}"/>
          </ac:spMkLst>
        </pc:spChg>
        <pc:spChg chg="add mod">
          <ac:chgData name="Pascalle Cup" userId="abbe84a0-611b-406e-b251-e8b4b71c069a" providerId="ADAL" clId="{37CAB64E-5FED-4899-A81E-967E66C898E1}" dt="2023-10-01T15:19:41.184" v="596" actId="1076"/>
          <ac:spMkLst>
            <pc:docMk/>
            <pc:sldMk cId="4153293545" sldId="271"/>
            <ac:spMk id="4" creationId="{F5495973-CDF1-9B83-A421-F6E094B3F244}"/>
          </ac:spMkLst>
        </pc:spChg>
        <pc:spChg chg="add mod">
          <ac:chgData name="Pascalle Cup" userId="abbe84a0-611b-406e-b251-e8b4b71c069a" providerId="ADAL" clId="{37CAB64E-5FED-4899-A81E-967E66C898E1}" dt="2023-10-01T15:19:34.876" v="594" actId="14100"/>
          <ac:spMkLst>
            <pc:docMk/>
            <pc:sldMk cId="4153293545" sldId="271"/>
            <ac:spMk id="6" creationId="{52915CEC-91F1-3E59-46E9-03A59A5EDBC5}"/>
          </ac:spMkLst>
        </pc:spChg>
        <pc:spChg chg="add mod">
          <ac:chgData name="Pascalle Cup" userId="abbe84a0-611b-406e-b251-e8b4b71c069a" providerId="ADAL" clId="{37CAB64E-5FED-4899-A81E-967E66C898E1}" dt="2023-10-01T15:20:36.262" v="661" actId="20577"/>
          <ac:spMkLst>
            <pc:docMk/>
            <pc:sldMk cId="4153293545" sldId="271"/>
            <ac:spMk id="8" creationId="{DB0C0B8D-79B0-BF48-D363-588E3E61FC32}"/>
          </ac:spMkLst>
        </pc:spChg>
      </pc:sldChg>
      <pc:sldChg chg="new del">
        <pc:chgData name="Pascalle Cup" userId="abbe84a0-611b-406e-b251-e8b4b71c069a" providerId="ADAL" clId="{37CAB64E-5FED-4899-A81E-967E66C898E1}" dt="2023-10-01T15:21:08.488" v="663" actId="680"/>
        <pc:sldMkLst>
          <pc:docMk/>
          <pc:sldMk cId="1259446125" sldId="272"/>
        </pc:sldMkLst>
      </pc:sldChg>
      <pc:sldChg chg="modSp new del mod">
        <pc:chgData name="Pascalle Cup" userId="abbe84a0-611b-406e-b251-e8b4b71c069a" providerId="ADAL" clId="{37CAB64E-5FED-4899-A81E-967E66C898E1}" dt="2023-10-01T15:23:24.297" v="751" actId="47"/>
        <pc:sldMkLst>
          <pc:docMk/>
          <pc:sldMk cId="2193913312" sldId="272"/>
        </pc:sldMkLst>
        <pc:spChg chg="mod">
          <ac:chgData name="Pascalle Cup" userId="abbe84a0-611b-406e-b251-e8b4b71c069a" providerId="ADAL" clId="{37CAB64E-5FED-4899-A81E-967E66C898E1}" dt="2023-10-01T15:22:22.900" v="677" actId="20577"/>
          <ac:spMkLst>
            <pc:docMk/>
            <pc:sldMk cId="2193913312" sldId="272"/>
            <ac:spMk id="2" creationId="{CC51A000-76D6-BB1F-8337-08E3984B7F39}"/>
          </ac:spMkLst>
        </pc:spChg>
      </pc:sldChg>
      <pc:sldChg chg="modSp add mod ord">
        <pc:chgData name="Pascalle Cup" userId="abbe84a0-611b-406e-b251-e8b4b71c069a" providerId="ADAL" clId="{37CAB64E-5FED-4899-A81E-967E66C898E1}" dt="2023-10-01T15:24:22.111" v="826" actId="20577"/>
        <pc:sldMkLst>
          <pc:docMk/>
          <pc:sldMk cId="3844122805" sldId="272"/>
        </pc:sldMkLst>
        <pc:spChg chg="mod">
          <ac:chgData name="Pascalle Cup" userId="abbe84a0-611b-406e-b251-e8b4b71c069a" providerId="ADAL" clId="{37CAB64E-5FED-4899-A81E-967E66C898E1}" dt="2023-10-01T15:24:22.111" v="826" actId="20577"/>
          <ac:spMkLst>
            <pc:docMk/>
            <pc:sldMk cId="3844122805" sldId="272"/>
            <ac:spMk id="7" creationId="{4B11ECC5-0E56-4108-B560-11E50996C749}"/>
          </ac:spMkLst>
        </pc:spChg>
      </pc:sldChg>
      <pc:sldChg chg="addSp modSp new del mod setBg addAnim">
        <pc:chgData name="Pascalle Cup" userId="abbe84a0-611b-406e-b251-e8b4b71c069a" providerId="ADAL" clId="{37CAB64E-5FED-4899-A81E-967E66C898E1}" dt="2023-10-01T15:25:59.041" v="875" actId="47"/>
        <pc:sldMkLst>
          <pc:docMk/>
          <pc:sldMk cId="1821198378" sldId="273"/>
        </pc:sldMkLst>
        <pc:spChg chg="mod">
          <ac:chgData name="Pascalle Cup" userId="abbe84a0-611b-406e-b251-e8b4b71c069a" providerId="ADAL" clId="{37CAB64E-5FED-4899-A81E-967E66C898E1}" dt="2023-10-01T15:25:24.762" v="860" actId="26606"/>
          <ac:spMkLst>
            <pc:docMk/>
            <pc:sldMk cId="1821198378" sldId="273"/>
            <ac:spMk id="2" creationId="{199E8121-B7E3-7328-0D07-3A326A4C934F}"/>
          </ac:spMkLst>
        </pc:spChg>
        <pc:spChg chg="add">
          <ac:chgData name="Pascalle Cup" userId="abbe84a0-611b-406e-b251-e8b4b71c069a" providerId="ADAL" clId="{37CAB64E-5FED-4899-A81E-967E66C898E1}" dt="2023-10-01T15:25:24.762" v="860" actId="26606"/>
          <ac:spMkLst>
            <pc:docMk/>
            <pc:sldMk cId="1821198378" sldId="273"/>
            <ac:spMk id="8" creationId="{C1DD1A8A-57D5-4A81-AD04-532B043C5611}"/>
          </ac:spMkLst>
        </pc:spChg>
        <pc:spChg chg="add">
          <ac:chgData name="Pascalle Cup" userId="abbe84a0-611b-406e-b251-e8b4b71c069a" providerId="ADAL" clId="{37CAB64E-5FED-4899-A81E-967E66C898E1}" dt="2023-10-01T15:25:24.762" v="860" actId="26606"/>
          <ac:spMkLst>
            <pc:docMk/>
            <pc:sldMk cId="1821198378" sldId="273"/>
            <ac:spMk id="10" creationId="{007891EC-4501-44ED-A8C8-B11B6DB767AB}"/>
          </ac:spMkLst>
        </pc:spChg>
        <pc:picChg chg="add">
          <ac:chgData name="Pascalle Cup" userId="abbe84a0-611b-406e-b251-e8b4b71c069a" providerId="ADAL" clId="{37CAB64E-5FED-4899-A81E-967E66C898E1}" dt="2023-10-01T15:25:24.762" v="860" actId="26606"/>
          <ac:picMkLst>
            <pc:docMk/>
            <pc:sldMk cId="1821198378" sldId="273"/>
            <ac:picMk id="4" creationId="{9E4FCFC0-3077-3569-9EEB-65D3382EAAE9}"/>
          </ac:picMkLst>
        </pc:picChg>
      </pc:sldChg>
      <pc:sldChg chg="addSp modSp new mod setBg">
        <pc:chgData name="Pascalle Cup" userId="abbe84a0-611b-406e-b251-e8b4b71c069a" providerId="ADAL" clId="{37CAB64E-5FED-4899-A81E-967E66C898E1}" dt="2023-10-01T15:26:22.062" v="876" actId="26606"/>
        <pc:sldMkLst>
          <pc:docMk/>
          <pc:sldMk cId="1774428299" sldId="274"/>
        </pc:sldMkLst>
        <pc:spChg chg="mod">
          <ac:chgData name="Pascalle Cup" userId="abbe84a0-611b-406e-b251-e8b4b71c069a" providerId="ADAL" clId="{37CAB64E-5FED-4899-A81E-967E66C898E1}" dt="2023-10-01T15:26:22.062" v="876" actId="26606"/>
          <ac:spMkLst>
            <pc:docMk/>
            <pc:sldMk cId="1774428299" sldId="274"/>
            <ac:spMk id="2" creationId="{20D4C195-810D-7E21-CA3E-A8C2F39C0AF9}"/>
          </ac:spMkLst>
        </pc:spChg>
        <pc:spChg chg="add">
          <ac:chgData name="Pascalle Cup" userId="abbe84a0-611b-406e-b251-e8b4b71c069a" providerId="ADAL" clId="{37CAB64E-5FED-4899-A81E-967E66C898E1}" dt="2023-10-01T15:26:22.062" v="876" actId="26606"/>
          <ac:spMkLst>
            <pc:docMk/>
            <pc:sldMk cId="1774428299" sldId="274"/>
            <ac:spMk id="8" creationId="{C56A0FDA-9157-2C6B-6549-4570BD71D9B9}"/>
          </ac:spMkLst>
        </pc:spChg>
        <pc:grpChg chg="add">
          <ac:chgData name="Pascalle Cup" userId="abbe84a0-611b-406e-b251-e8b4b71c069a" providerId="ADAL" clId="{37CAB64E-5FED-4899-A81E-967E66C898E1}" dt="2023-10-01T15:26:22.062" v="876" actId="26606"/>
          <ac:grpSpMkLst>
            <pc:docMk/>
            <pc:sldMk cId="1774428299" sldId="274"/>
            <ac:grpSpMk id="10" creationId="{96A3C8CE-26B9-D061-59D9-B73267F581F9}"/>
          </ac:grpSpMkLst>
        </pc:grpChg>
        <pc:picChg chg="add">
          <ac:chgData name="Pascalle Cup" userId="abbe84a0-611b-406e-b251-e8b4b71c069a" providerId="ADAL" clId="{37CAB64E-5FED-4899-A81E-967E66C898E1}" dt="2023-10-01T15:26:22.062" v="876" actId="26606"/>
          <ac:picMkLst>
            <pc:docMk/>
            <pc:sldMk cId="1774428299" sldId="274"/>
            <ac:picMk id="4" creationId="{1043F391-0833-A4AA-80AD-CC9003B43747}"/>
          </ac:picMkLst>
        </pc:picChg>
      </pc:sldChg>
      <pc:sldMasterChg chg="add addSldLayout">
        <pc:chgData name="Pascalle Cup" userId="abbe84a0-611b-406e-b251-e8b4b71c069a" providerId="ADAL" clId="{37CAB64E-5FED-4899-A81E-967E66C898E1}" dt="2023-10-01T14:50:29.013" v="19" actId="27028"/>
        <pc:sldMasterMkLst>
          <pc:docMk/>
          <pc:sldMasterMk cId="689264153" sldId="2147483675"/>
        </pc:sldMasterMkLst>
        <pc:sldLayoutChg chg="add">
          <pc:chgData name="Pascalle Cup" userId="abbe84a0-611b-406e-b251-e8b4b71c069a" providerId="ADAL" clId="{37CAB64E-5FED-4899-A81E-967E66C898E1}" dt="2023-10-01T14:50:29.013" v="19" actId="27028"/>
          <pc:sldLayoutMkLst>
            <pc:docMk/>
            <pc:sldMasterMk cId="689264153" sldId="2147483675"/>
            <pc:sldLayoutMk cId="704416619" sldId="2147483676"/>
          </pc:sldLayoutMkLst>
        </pc:sldLayoutChg>
        <pc:sldLayoutChg chg="add">
          <pc:chgData name="Pascalle Cup" userId="abbe84a0-611b-406e-b251-e8b4b71c069a" providerId="ADAL" clId="{37CAB64E-5FED-4899-A81E-967E66C898E1}" dt="2023-10-01T14:50:03.796" v="15" actId="27028"/>
          <pc:sldLayoutMkLst>
            <pc:docMk/>
            <pc:sldMasterMk cId="689264153" sldId="2147483675"/>
            <pc:sldLayoutMk cId="1062034390" sldId="2147483687"/>
          </pc:sldLayoutMkLst>
        </pc:sldLayoutChg>
        <pc:sldLayoutChg chg="add">
          <pc:chgData name="Pascalle Cup" userId="abbe84a0-611b-406e-b251-e8b4b71c069a" providerId="ADAL" clId="{37CAB64E-5FED-4899-A81E-967E66C898E1}" dt="2023-10-01T14:49:40.098" v="3" actId="27028"/>
          <pc:sldLayoutMkLst>
            <pc:docMk/>
            <pc:sldMasterMk cId="689264153" sldId="2147483675"/>
            <pc:sldLayoutMk cId="1846557299" sldId="2147483688"/>
          </pc:sldLayoutMkLst>
        </pc:sldLayoutChg>
        <pc:sldLayoutChg chg="add">
          <pc:chgData name="Pascalle Cup" userId="abbe84a0-611b-406e-b251-e8b4b71c069a" providerId="ADAL" clId="{37CAB64E-5FED-4899-A81E-967E66C898E1}" dt="2023-10-01T14:49:56.787" v="11" actId="27028"/>
          <pc:sldLayoutMkLst>
            <pc:docMk/>
            <pc:sldMasterMk cId="689264153" sldId="2147483675"/>
            <pc:sldLayoutMk cId="1303733919"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09E39-0FF3-4F69-B12D-576520C208FE}" type="datetimeFigureOut">
              <a:rPr lang="nl-NL" smtClean="0"/>
              <a:t>1-10-2023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465B3-18AB-4B01-B2B5-823094194C85}" type="slidenum">
              <a:rPr lang="nl-NL" smtClean="0"/>
              <a:t>‹nr.›</a:t>
            </a:fld>
            <a:endParaRPr lang="nl-NL"/>
          </a:p>
        </p:txBody>
      </p:sp>
    </p:spTree>
    <p:extLst>
      <p:ext uri="{BB962C8B-B14F-4D97-AF65-F5344CB8AC3E}">
        <p14:creationId xmlns:p14="http://schemas.microsoft.com/office/powerpoint/2010/main" val="75145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D465B3-18AB-4B01-B2B5-823094194C85}" type="slidenum">
              <a:rPr lang="nl-NL" smtClean="0"/>
              <a:t>2</a:t>
            </a:fld>
            <a:endParaRPr lang="nl-NL"/>
          </a:p>
        </p:txBody>
      </p:sp>
    </p:spTree>
    <p:extLst>
      <p:ext uri="{BB962C8B-B14F-4D97-AF65-F5344CB8AC3E}">
        <p14:creationId xmlns:p14="http://schemas.microsoft.com/office/powerpoint/2010/main" val="301685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D465B3-18AB-4B01-B2B5-823094194C85}" type="slidenum">
              <a:rPr lang="nl-NL" smtClean="0"/>
              <a:t>3</a:t>
            </a:fld>
            <a:endParaRPr lang="nl-NL"/>
          </a:p>
        </p:txBody>
      </p:sp>
    </p:spTree>
    <p:extLst>
      <p:ext uri="{BB962C8B-B14F-4D97-AF65-F5344CB8AC3E}">
        <p14:creationId xmlns:p14="http://schemas.microsoft.com/office/powerpoint/2010/main" val="214733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 van </a:t>
            </a:r>
            <a:r>
              <a:rPr lang="nl-NL" dirty="0" err="1"/>
              <a:t>Van</a:t>
            </a:r>
            <a:r>
              <a:rPr lang="nl-NL" dirty="0"/>
              <a:t> Kooten en de Bie, bladblazers. </a:t>
            </a:r>
          </a:p>
        </p:txBody>
      </p:sp>
      <p:sp>
        <p:nvSpPr>
          <p:cNvPr id="4" name="Tijdelijke aanduiding voor dianummer 3"/>
          <p:cNvSpPr>
            <a:spLocks noGrp="1"/>
          </p:cNvSpPr>
          <p:nvPr>
            <p:ph type="sldNum" sz="quarter" idx="5"/>
          </p:nvPr>
        </p:nvSpPr>
        <p:spPr/>
        <p:txBody>
          <a:bodyPr/>
          <a:lstStyle/>
          <a:p>
            <a:fld id="{4597C3B1-1171-4A1C-9E90-2D90E8020D16}" type="slidenum">
              <a:rPr lang="nl-NL" smtClean="0"/>
              <a:t>4</a:t>
            </a:fld>
            <a:endParaRPr lang="nl-NL"/>
          </a:p>
        </p:txBody>
      </p:sp>
    </p:spTree>
    <p:extLst>
      <p:ext uri="{BB962C8B-B14F-4D97-AF65-F5344CB8AC3E}">
        <p14:creationId xmlns:p14="http://schemas.microsoft.com/office/powerpoint/2010/main" val="85386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Herhalen van vorige les. Wat weten de leerlingen nog? </a:t>
            </a:r>
          </a:p>
        </p:txBody>
      </p:sp>
      <p:sp>
        <p:nvSpPr>
          <p:cNvPr id="4" name="Tijdelijke aanduiding voor dianummer 3"/>
          <p:cNvSpPr>
            <a:spLocks noGrp="1"/>
          </p:cNvSpPr>
          <p:nvPr>
            <p:ph type="sldNum" sz="quarter" idx="10"/>
          </p:nvPr>
        </p:nvSpPr>
        <p:spPr/>
        <p:txBody>
          <a:bodyPr/>
          <a:lstStyle/>
          <a:p>
            <a:fld id="{F630EB73-5CA0-4C3E-B907-5A91F94D72B1}" type="slidenum">
              <a:rPr lang="nl-NL" smtClean="0"/>
              <a:t>9</a:t>
            </a:fld>
            <a:endParaRPr lang="nl-NL"/>
          </a:p>
        </p:txBody>
      </p:sp>
    </p:spTree>
    <p:extLst>
      <p:ext uri="{BB962C8B-B14F-4D97-AF65-F5344CB8AC3E}">
        <p14:creationId xmlns:p14="http://schemas.microsoft.com/office/powerpoint/2010/main" val="125076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 organisaties komen in dit filmpje langs?</a:t>
            </a:r>
          </a:p>
          <a:p>
            <a:endParaRPr lang="nl-NL" dirty="0"/>
          </a:p>
        </p:txBody>
      </p:sp>
      <p:sp>
        <p:nvSpPr>
          <p:cNvPr id="4" name="Tijdelijke aanduiding voor dianummer 3"/>
          <p:cNvSpPr>
            <a:spLocks noGrp="1"/>
          </p:cNvSpPr>
          <p:nvPr>
            <p:ph type="sldNum" sz="quarter" idx="5"/>
          </p:nvPr>
        </p:nvSpPr>
        <p:spPr/>
        <p:txBody>
          <a:bodyPr/>
          <a:lstStyle/>
          <a:p>
            <a:fld id="{62D465B3-18AB-4B01-B2B5-823094194C85}" type="slidenum">
              <a:rPr lang="nl-NL" smtClean="0"/>
              <a:t>10</a:t>
            </a:fld>
            <a:endParaRPr lang="nl-NL"/>
          </a:p>
        </p:txBody>
      </p:sp>
    </p:spTree>
    <p:extLst>
      <p:ext uri="{BB962C8B-B14F-4D97-AF65-F5344CB8AC3E}">
        <p14:creationId xmlns:p14="http://schemas.microsoft.com/office/powerpoint/2010/main" val="130388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2D465B3-18AB-4B01-B2B5-823094194C85}" type="slidenum">
              <a:rPr lang="nl-NL" smtClean="0"/>
              <a:t>16</a:t>
            </a:fld>
            <a:endParaRPr lang="nl-NL"/>
          </a:p>
        </p:txBody>
      </p:sp>
    </p:spTree>
    <p:extLst>
      <p:ext uri="{BB962C8B-B14F-4D97-AF65-F5344CB8AC3E}">
        <p14:creationId xmlns:p14="http://schemas.microsoft.com/office/powerpoint/2010/main" val="3367337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5E440-23EA-49A0-4E7C-4BD89A4492C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34083E4-CED9-A63D-6534-2167E5A635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C4ED73C-A0FD-E83F-5B22-2B9E94D21E98}"/>
              </a:ext>
            </a:extLst>
          </p:cNvPr>
          <p:cNvSpPr>
            <a:spLocks noGrp="1"/>
          </p:cNvSpPr>
          <p:nvPr>
            <p:ph type="dt" sz="half" idx="10"/>
          </p:nvPr>
        </p:nvSpPr>
        <p:spPr/>
        <p:txBody>
          <a:bodyPr/>
          <a:lstStyle/>
          <a:p>
            <a:fld id="{DFCD5BC9-60DD-4385-9A5C-CC07AC162F77}" type="datetimeFigureOut">
              <a:rPr lang="nl-NL" smtClean="0"/>
              <a:t>1-10-2023</a:t>
            </a:fld>
            <a:endParaRPr lang="nl-NL"/>
          </a:p>
        </p:txBody>
      </p:sp>
      <p:sp>
        <p:nvSpPr>
          <p:cNvPr id="5" name="Tijdelijke aanduiding voor voettekst 4">
            <a:extLst>
              <a:ext uri="{FF2B5EF4-FFF2-40B4-BE49-F238E27FC236}">
                <a16:creationId xmlns:a16="http://schemas.microsoft.com/office/drawing/2014/main" id="{67A33C9F-1E38-510B-27D4-A91EBA7C37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C9D5A5A-A869-679B-B0CB-35D351DD4F0E}"/>
              </a:ext>
            </a:extLst>
          </p:cNvPr>
          <p:cNvSpPr>
            <a:spLocks noGrp="1"/>
          </p:cNvSpPr>
          <p:nvPr>
            <p:ph type="sldNum" sz="quarter" idx="12"/>
          </p:nvPr>
        </p:nvSpPr>
        <p:spPr/>
        <p:txBody>
          <a:bodyPr/>
          <a:lstStyle/>
          <a:p>
            <a:fld id="{F04109DF-9F9F-4260-9EB2-BDB08459974B}" type="slidenum">
              <a:rPr lang="nl-NL" smtClean="0"/>
              <a:t>‹nr.›</a:t>
            </a:fld>
            <a:endParaRPr lang="nl-NL"/>
          </a:p>
        </p:txBody>
      </p:sp>
    </p:spTree>
    <p:extLst>
      <p:ext uri="{BB962C8B-B14F-4D97-AF65-F5344CB8AC3E}">
        <p14:creationId xmlns:p14="http://schemas.microsoft.com/office/powerpoint/2010/main" val="88108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A2F6E-401A-FE6A-7599-151F764A8EA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3D99913-5CD2-BDA4-D6C3-E92AE883FD0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53C09B-8DDE-CF35-9C9F-E40883A85957}"/>
              </a:ext>
            </a:extLst>
          </p:cNvPr>
          <p:cNvSpPr>
            <a:spLocks noGrp="1"/>
          </p:cNvSpPr>
          <p:nvPr>
            <p:ph type="dt" sz="half" idx="10"/>
          </p:nvPr>
        </p:nvSpPr>
        <p:spPr/>
        <p:txBody>
          <a:bodyPr/>
          <a:lstStyle/>
          <a:p>
            <a:fld id="{DFCD5BC9-60DD-4385-9A5C-CC07AC162F77}" type="datetimeFigureOut">
              <a:rPr lang="nl-NL" smtClean="0"/>
              <a:t>1-10-2023</a:t>
            </a:fld>
            <a:endParaRPr lang="nl-NL"/>
          </a:p>
        </p:txBody>
      </p:sp>
      <p:sp>
        <p:nvSpPr>
          <p:cNvPr id="5" name="Tijdelijke aanduiding voor voettekst 4">
            <a:extLst>
              <a:ext uri="{FF2B5EF4-FFF2-40B4-BE49-F238E27FC236}">
                <a16:creationId xmlns:a16="http://schemas.microsoft.com/office/drawing/2014/main" id="{FAC63F73-0E57-025B-2C71-4A37ED565B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BAD1297-FF08-BC19-7767-9086E064E633}"/>
              </a:ext>
            </a:extLst>
          </p:cNvPr>
          <p:cNvSpPr>
            <a:spLocks noGrp="1"/>
          </p:cNvSpPr>
          <p:nvPr>
            <p:ph type="sldNum" sz="quarter" idx="12"/>
          </p:nvPr>
        </p:nvSpPr>
        <p:spPr/>
        <p:txBody>
          <a:bodyPr/>
          <a:lstStyle/>
          <a:p>
            <a:fld id="{F04109DF-9F9F-4260-9EB2-BDB08459974B}" type="slidenum">
              <a:rPr lang="nl-NL" smtClean="0"/>
              <a:t>‹nr.›</a:t>
            </a:fld>
            <a:endParaRPr lang="nl-NL"/>
          </a:p>
        </p:txBody>
      </p:sp>
    </p:spTree>
    <p:extLst>
      <p:ext uri="{BB962C8B-B14F-4D97-AF65-F5344CB8AC3E}">
        <p14:creationId xmlns:p14="http://schemas.microsoft.com/office/powerpoint/2010/main" val="217423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0931E8-CB37-98E6-B600-484B2FC1D5D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42C28B4-0ED3-B586-BEDE-062D6E86E64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E3FCF5-4743-85AF-2B31-7D8F719BD4C5}"/>
              </a:ext>
            </a:extLst>
          </p:cNvPr>
          <p:cNvSpPr>
            <a:spLocks noGrp="1"/>
          </p:cNvSpPr>
          <p:nvPr>
            <p:ph type="dt" sz="half" idx="10"/>
          </p:nvPr>
        </p:nvSpPr>
        <p:spPr/>
        <p:txBody>
          <a:bodyPr/>
          <a:lstStyle/>
          <a:p>
            <a:fld id="{DFCD5BC9-60DD-4385-9A5C-CC07AC162F77}" type="datetimeFigureOut">
              <a:rPr lang="nl-NL" smtClean="0"/>
              <a:t>1-10-2023</a:t>
            </a:fld>
            <a:endParaRPr lang="nl-NL"/>
          </a:p>
        </p:txBody>
      </p:sp>
      <p:sp>
        <p:nvSpPr>
          <p:cNvPr id="5" name="Tijdelijke aanduiding voor voettekst 4">
            <a:extLst>
              <a:ext uri="{FF2B5EF4-FFF2-40B4-BE49-F238E27FC236}">
                <a16:creationId xmlns:a16="http://schemas.microsoft.com/office/drawing/2014/main" id="{5E0B72DD-6840-35BE-9CC8-DC98414D2A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CD170E-D0BA-2482-92B7-36129A72A2C5}"/>
              </a:ext>
            </a:extLst>
          </p:cNvPr>
          <p:cNvSpPr>
            <a:spLocks noGrp="1"/>
          </p:cNvSpPr>
          <p:nvPr>
            <p:ph type="sldNum" sz="quarter" idx="12"/>
          </p:nvPr>
        </p:nvSpPr>
        <p:spPr/>
        <p:txBody>
          <a:bodyPr/>
          <a:lstStyle/>
          <a:p>
            <a:fld id="{F04109DF-9F9F-4260-9EB2-BDB08459974B}" type="slidenum">
              <a:rPr lang="nl-NL" smtClean="0"/>
              <a:t>‹nr.›</a:t>
            </a:fld>
            <a:endParaRPr lang="nl-NL"/>
          </a:p>
        </p:txBody>
      </p:sp>
    </p:spTree>
    <p:extLst>
      <p:ext uri="{BB962C8B-B14F-4D97-AF65-F5344CB8AC3E}">
        <p14:creationId xmlns:p14="http://schemas.microsoft.com/office/powerpoint/2010/main" val="275885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1-10-2023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1-10-2023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62034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1-10-2023</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303733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4655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3245A5-B6BF-60E1-3D05-A4463538C56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40C9723-607E-683F-0F46-FB2E205BCF2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DAD8C4-8E42-42C8-05EB-14CE5E0B3080}"/>
              </a:ext>
            </a:extLst>
          </p:cNvPr>
          <p:cNvSpPr>
            <a:spLocks noGrp="1"/>
          </p:cNvSpPr>
          <p:nvPr>
            <p:ph type="dt" sz="half" idx="10"/>
          </p:nvPr>
        </p:nvSpPr>
        <p:spPr/>
        <p:txBody>
          <a:bodyPr/>
          <a:lstStyle/>
          <a:p>
            <a:fld id="{DFCD5BC9-60DD-4385-9A5C-CC07AC162F77}" type="datetimeFigureOut">
              <a:rPr lang="nl-NL" smtClean="0"/>
              <a:t>1-10-2023</a:t>
            </a:fld>
            <a:endParaRPr lang="nl-NL"/>
          </a:p>
        </p:txBody>
      </p:sp>
      <p:sp>
        <p:nvSpPr>
          <p:cNvPr id="5" name="Tijdelijke aanduiding voor voettekst 4">
            <a:extLst>
              <a:ext uri="{FF2B5EF4-FFF2-40B4-BE49-F238E27FC236}">
                <a16:creationId xmlns:a16="http://schemas.microsoft.com/office/drawing/2014/main" id="{1F607057-8529-0528-9819-5B84993FEA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A0F506-38E3-65D5-4677-A046381E9AD7}"/>
              </a:ext>
            </a:extLst>
          </p:cNvPr>
          <p:cNvSpPr>
            <a:spLocks noGrp="1"/>
          </p:cNvSpPr>
          <p:nvPr>
            <p:ph type="sldNum" sz="quarter" idx="12"/>
          </p:nvPr>
        </p:nvSpPr>
        <p:spPr/>
        <p:txBody>
          <a:bodyPr/>
          <a:lstStyle/>
          <a:p>
            <a:fld id="{F04109DF-9F9F-4260-9EB2-BDB08459974B}" type="slidenum">
              <a:rPr lang="nl-NL" smtClean="0"/>
              <a:t>‹nr.›</a:t>
            </a:fld>
            <a:endParaRPr lang="nl-NL"/>
          </a:p>
        </p:txBody>
      </p:sp>
    </p:spTree>
    <p:extLst>
      <p:ext uri="{BB962C8B-B14F-4D97-AF65-F5344CB8AC3E}">
        <p14:creationId xmlns:p14="http://schemas.microsoft.com/office/powerpoint/2010/main" val="345533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4641D-0518-3709-A184-3A7C4AC0F25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4D4B857-02E6-E160-CAFF-99E23CC50F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2FFDE94-AD17-91B2-AC8E-F703DC431384}"/>
              </a:ext>
            </a:extLst>
          </p:cNvPr>
          <p:cNvSpPr>
            <a:spLocks noGrp="1"/>
          </p:cNvSpPr>
          <p:nvPr>
            <p:ph type="dt" sz="half" idx="10"/>
          </p:nvPr>
        </p:nvSpPr>
        <p:spPr/>
        <p:txBody>
          <a:bodyPr/>
          <a:lstStyle/>
          <a:p>
            <a:fld id="{DFCD5BC9-60DD-4385-9A5C-CC07AC162F77}" type="datetimeFigureOut">
              <a:rPr lang="nl-NL" smtClean="0"/>
              <a:t>1-10-2023</a:t>
            </a:fld>
            <a:endParaRPr lang="nl-NL"/>
          </a:p>
        </p:txBody>
      </p:sp>
      <p:sp>
        <p:nvSpPr>
          <p:cNvPr id="5" name="Tijdelijke aanduiding voor voettekst 4">
            <a:extLst>
              <a:ext uri="{FF2B5EF4-FFF2-40B4-BE49-F238E27FC236}">
                <a16:creationId xmlns:a16="http://schemas.microsoft.com/office/drawing/2014/main" id="{14EE175F-FD73-CA23-95D5-CC322E2759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6CFB2B-D31A-6A30-E319-3863A54174CE}"/>
              </a:ext>
            </a:extLst>
          </p:cNvPr>
          <p:cNvSpPr>
            <a:spLocks noGrp="1"/>
          </p:cNvSpPr>
          <p:nvPr>
            <p:ph type="sldNum" sz="quarter" idx="12"/>
          </p:nvPr>
        </p:nvSpPr>
        <p:spPr/>
        <p:txBody>
          <a:bodyPr/>
          <a:lstStyle/>
          <a:p>
            <a:fld id="{F04109DF-9F9F-4260-9EB2-BDB08459974B}" type="slidenum">
              <a:rPr lang="nl-NL" smtClean="0"/>
              <a:t>‹nr.›</a:t>
            </a:fld>
            <a:endParaRPr lang="nl-NL"/>
          </a:p>
        </p:txBody>
      </p:sp>
    </p:spTree>
    <p:extLst>
      <p:ext uri="{BB962C8B-B14F-4D97-AF65-F5344CB8AC3E}">
        <p14:creationId xmlns:p14="http://schemas.microsoft.com/office/powerpoint/2010/main" val="299882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93F54-40F1-7EC5-74CB-2C75B716254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6B18B80-D1E9-B8BD-DEC0-6F843D615EF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67536FD-4CAF-0FDE-A496-DD1FF6FF2CF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09CF2C8-480A-090C-7FB7-7F8274B63129}"/>
              </a:ext>
            </a:extLst>
          </p:cNvPr>
          <p:cNvSpPr>
            <a:spLocks noGrp="1"/>
          </p:cNvSpPr>
          <p:nvPr>
            <p:ph type="dt" sz="half" idx="10"/>
          </p:nvPr>
        </p:nvSpPr>
        <p:spPr/>
        <p:txBody>
          <a:bodyPr/>
          <a:lstStyle/>
          <a:p>
            <a:fld id="{DFCD5BC9-60DD-4385-9A5C-CC07AC162F77}" type="datetimeFigureOut">
              <a:rPr lang="nl-NL" smtClean="0"/>
              <a:t>1-10-2023</a:t>
            </a:fld>
            <a:endParaRPr lang="nl-NL"/>
          </a:p>
        </p:txBody>
      </p:sp>
      <p:sp>
        <p:nvSpPr>
          <p:cNvPr id="6" name="Tijdelijke aanduiding voor voettekst 5">
            <a:extLst>
              <a:ext uri="{FF2B5EF4-FFF2-40B4-BE49-F238E27FC236}">
                <a16:creationId xmlns:a16="http://schemas.microsoft.com/office/drawing/2014/main" id="{8C7F28D1-C74A-A7EB-6811-A8C2F0F2B09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4C8475-F448-6125-E18D-EB22FD46CBD0}"/>
              </a:ext>
            </a:extLst>
          </p:cNvPr>
          <p:cNvSpPr>
            <a:spLocks noGrp="1"/>
          </p:cNvSpPr>
          <p:nvPr>
            <p:ph type="sldNum" sz="quarter" idx="12"/>
          </p:nvPr>
        </p:nvSpPr>
        <p:spPr/>
        <p:txBody>
          <a:bodyPr/>
          <a:lstStyle/>
          <a:p>
            <a:fld id="{F04109DF-9F9F-4260-9EB2-BDB08459974B}" type="slidenum">
              <a:rPr lang="nl-NL" smtClean="0"/>
              <a:t>‹nr.›</a:t>
            </a:fld>
            <a:endParaRPr lang="nl-NL"/>
          </a:p>
        </p:txBody>
      </p:sp>
    </p:spTree>
    <p:extLst>
      <p:ext uri="{BB962C8B-B14F-4D97-AF65-F5344CB8AC3E}">
        <p14:creationId xmlns:p14="http://schemas.microsoft.com/office/powerpoint/2010/main" val="274290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71940-5589-55F0-8215-B48246B88FC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3151DD8-FBA7-961D-CD4D-1FC6D316E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82AD1AA-2971-5562-441D-7D931ADB1C6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A9B96F9-C44C-5542-2903-1557665D6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9A91D28-9EF1-AEC3-D2BA-74C58EA3C4A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B6B7313-F6DE-C54F-D07C-2212BC254E4B}"/>
              </a:ext>
            </a:extLst>
          </p:cNvPr>
          <p:cNvSpPr>
            <a:spLocks noGrp="1"/>
          </p:cNvSpPr>
          <p:nvPr>
            <p:ph type="dt" sz="half" idx="10"/>
          </p:nvPr>
        </p:nvSpPr>
        <p:spPr/>
        <p:txBody>
          <a:bodyPr/>
          <a:lstStyle/>
          <a:p>
            <a:fld id="{DFCD5BC9-60DD-4385-9A5C-CC07AC162F77}" type="datetimeFigureOut">
              <a:rPr lang="nl-NL" smtClean="0"/>
              <a:t>1-10-2023</a:t>
            </a:fld>
            <a:endParaRPr lang="nl-NL"/>
          </a:p>
        </p:txBody>
      </p:sp>
      <p:sp>
        <p:nvSpPr>
          <p:cNvPr id="8" name="Tijdelijke aanduiding voor voettekst 7">
            <a:extLst>
              <a:ext uri="{FF2B5EF4-FFF2-40B4-BE49-F238E27FC236}">
                <a16:creationId xmlns:a16="http://schemas.microsoft.com/office/drawing/2014/main" id="{D2225E9D-0C0D-10CA-C3BC-9B20D1B0136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A9DFEC3-B39A-E349-35DC-767AC5BAB21F}"/>
              </a:ext>
            </a:extLst>
          </p:cNvPr>
          <p:cNvSpPr>
            <a:spLocks noGrp="1"/>
          </p:cNvSpPr>
          <p:nvPr>
            <p:ph type="sldNum" sz="quarter" idx="12"/>
          </p:nvPr>
        </p:nvSpPr>
        <p:spPr/>
        <p:txBody>
          <a:bodyPr/>
          <a:lstStyle/>
          <a:p>
            <a:fld id="{F04109DF-9F9F-4260-9EB2-BDB08459974B}" type="slidenum">
              <a:rPr lang="nl-NL" smtClean="0"/>
              <a:t>‹nr.›</a:t>
            </a:fld>
            <a:endParaRPr lang="nl-NL"/>
          </a:p>
        </p:txBody>
      </p:sp>
    </p:spTree>
    <p:extLst>
      <p:ext uri="{BB962C8B-B14F-4D97-AF65-F5344CB8AC3E}">
        <p14:creationId xmlns:p14="http://schemas.microsoft.com/office/powerpoint/2010/main" val="133803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D4132-1FA7-A2A4-1B5E-4380308EFC4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AA81A4A-6A35-4712-0FC1-5DB6F64384C6}"/>
              </a:ext>
            </a:extLst>
          </p:cNvPr>
          <p:cNvSpPr>
            <a:spLocks noGrp="1"/>
          </p:cNvSpPr>
          <p:nvPr>
            <p:ph type="dt" sz="half" idx="10"/>
          </p:nvPr>
        </p:nvSpPr>
        <p:spPr/>
        <p:txBody>
          <a:bodyPr/>
          <a:lstStyle/>
          <a:p>
            <a:fld id="{DFCD5BC9-60DD-4385-9A5C-CC07AC162F77}" type="datetimeFigureOut">
              <a:rPr lang="nl-NL" smtClean="0"/>
              <a:t>1-10-2023</a:t>
            </a:fld>
            <a:endParaRPr lang="nl-NL"/>
          </a:p>
        </p:txBody>
      </p:sp>
      <p:sp>
        <p:nvSpPr>
          <p:cNvPr id="4" name="Tijdelijke aanduiding voor voettekst 3">
            <a:extLst>
              <a:ext uri="{FF2B5EF4-FFF2-40B4-BE49-F238E27FC236}">
                <a16:creationId xmlns:a16="http://schemas.microsoft.com/office/drawing/2014/main" id="{6C87012D-0BC6-6F26-0C57-BBD0DEAA7D7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0C192AD-022D-D5E7-0850-F03E4675FC98}"/>
              </a:ext>
            </a:extLst>
          </p:cNvPr>
          <p:cNvSpPr>
            <a:spLocks noGrp="1"/>
          </p:cNvSpPr>
          <p:nvPr>
            <p:ph type="sldNum" sz="quarter" idx="12"/>
          </p:nvPr>
        </p:nvSpPr>
        <p:spPr/>
        <p:txBody>
          <a:bodyPr/>
          <a:lstStyle/>
          <a:p>
            <a:fld id="{F04109DF-9F9F-4260-9EB2-BDB08459974B}" type="slidenum">
              <a:rPr lang="nl-NL" smtClean="0"/>
              <a:t>‹nr.›</a:t>
            </a:fld>
            <a:endParaRPr lang="nl-NL"/>
          </a:p>
        </p:txBody>
      </p:sp>
    </p:spTree>
    <p:extLst>
      <p:ext uri="{BB962C8B-B14F-4D97-AF65-F5344CB8AC3E}">
        <p14:creationId xmlns:p14="http://schemas.microsoft.com/office/powerpoint/2010/main" val="96582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1D226DE-887F-2C99-F7DD-0B58095F50F1}"/>
              </a:ext>
            </a:extLst>
          </p:cNvPr>
          <p:cNvSpPr>
            <a:spLocks noGrp="1"/>
          </p:cNvSpPr>
          <p:nvPr>
            <p:ph type="dt" sz="half" idx="10"/>
          </p:nvPr>
        </p:nvSpPr>
        <p:spPr/>
        <p:txBody>
          <a:bodyPr/>
          <a:lstStyle/>
          <a:p>
            <a:fld id="{DFCD5BC9-60DD-4385-9A5C-CC07AC162F77}" type="datetimeFigureOut">
              <a:rPr lang="nl-NL" smtClean="0"/>
              <a:t>1-10-2023</a:t>
            </a:fld>
            <a:endParaRPr lang="nl-NL"/>
          </a:p>
        </p:txBody>
      </p:sp>
      <p:sp>
        <p:nvSpPr>
          <p:cNvPr id="3" name="Tijdelijke aanduiding voor voettekst 2">
            <a:extLst>
              <a:ext uri="{FF2B5EF4-FFF2-40B4-BE49-F238E27FC236}">
                <a16:creationId xmlns:a16="http://schemas.microsoft.com/office/drawing/2014/main" id="{FB01D54F-DF80-87E7-50D3-715902FD45B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8529650-BCF8-B3F0-A93D-797DF539DB2D}"/>
              </a:ext>
            </a:extLst>
          </p:cNvPr>
          <p:cNvSpPr>
            <a:spLocks noGrp="1"/>
          </p:cNvSpPr>
          <p:nvPr>
            <p:ph type="sldNum" sz="quarter" idx="12"/>
          </p:nvPr>
        </p:nvSpPr>
        <p:spPr/>
        <p:txBody>
          <a:bodyPr/>
          <a:lstStyle/>
          <a:p>
            <a:fld id="{F04109DF-9F9F-4260-9EB2-BDB08459974B}" type="slidenum">
              <a:rPr lang="nl-NL" smtClean="0"/>
              <a:t>‹nr.›</a:t>
            </a:fld>
            <a:endParaRPr lang="nl-NL"/>
          </a:p>
        </p:txBody>
      </p:sp>
    </p:spTree>
    <p:extLst>
      <p:ext uri="{BB962C8B-B14F-4D97-AF65-F5344CB8AC3E}">
        <p14:creationId xmlns:p14="http://schemas.microsoft.com/office/powerpoint/2010/main" val="182428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7C92E8-E0BA-5D59-8501-343824189D5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CAD914D-B102-6FB3-B54E-9F5E51AD78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766DD07-2FC4-B8F3-800D-479840CF7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001098A-1B98-54CA-E7DB-702E9284F648}"/>
              </a:ext>
            </a:extLst>
          </p:cNvPr>
          <p:cNvSpPr>
            <a:spLocks noGrp="1"/>
          </p:cNvSpPr>
          <p:nvPr>
            <p:ph type="dt" sz="half" idx="10"/>
          </p:nvPr>
        </p:nvSpPr>
        <p:spPr/>
        <p:txBody>
          <a:bodyPr/>
          <a:lstStyle/>
          <a:p>
            <a:fld id="{DFCD5BC9-60DD-4385-9A5C-CC07AC162F77}" type="datetimeFigureOut">
              <a:rPr lang="nl-NL" smtClean="0"/>
              <a:t>1-10-2023</a:t>
            </a:fld>
            <a:endParaRPr lang="nl-NL"/>
          </a:p>
        </p:txBody>
      </p:sp>
      <p:sp>
        <p:nvSpPr>
          <p:cNvPr id="6" name="Tijdelijke aanduiding voor voettekst 5">
            <a:extLst>
              <a:ext uri="{FF2B5EF4-FFF2-40B4-BE49-F238E27FC236}">
                <a16:creationId xmlns:a16="http://schemas.microsoft.com/office/drawing/2014/main" id="{8A6ECB1E-4477-D10B-1B5A-D1727C577EA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45D31F-5AB7-50F3-EC8C-39077149263E}"/>
              </a:ext>
            </a:extLst>
          </p:cNvPr>
          <p:cNvSpPr>
            <a:spLocks noGrp="1"/>
          </p:cNvSpPr>
          <p:nvPr>
            <p:ph type="sldNum" sz="quarter" idx="12"/>
          </p:nvPr>
        </p:nvSpPr>
        <p:spPr/>
        <p:txBody>
          <a:bodyPr/>
          <a:lstStyle/>
          <a:p>
            <a:fld id="{F04109DF-9F9F-4260-9EB2-BDB08459974B}" type="slidenum">
              <a:rPr lang="nl-NL" smtClean="0"/>
              <a:t>‹nr.›</a:t>
            </a:fld>
            <a:endParaRPr lang="nl-NL"/>
          </a:p>
        </p:txBody>
      </p:sp>
    </p:spTree>
    <p:extLst>
      <p:ext uri="{BB962C8B-B14F-4D97-AF65-F5344CB8AC3E}">
        <p14:creationId xmlns:p14="http://schemas.microsoft.com/office/powerpoint/2010/main" val="150446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BC455-2AD0-7093-FFB9-1FB3336335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7B49913-B1B9-6A43-BBDB-62D6626B7A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232494A-E66E-0106-A20D-A2E00DD242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AACB90-E9AA-6788-3E2B-76EC9E2378E1}"/>
              </a:ext>
            </a:extLst>
          </p:cNvPr>
          <p:cNvSpPr>
            <a:spLocks noGrp="1"/>
          </p:cNvSpPr>
          <p:nvPr>
            <p:ph type="dt" sz="half" idx="10"/>
          </p:nvPr>
        </p:nvSpPr>
        <p:spPr/>
        <p:txBody>
          <a:bodyPr/>
          <a:lstStyle/>
          <a:p>
            <a:fld id="{DFCD5BC9-60DD-4385-9A5C-CC07AC162F77}" type="datetimeFigureOut">
              <a:rPr lang="nl-NL" smtClean="0"/>
              <a:t>1-10-2023</a:t>
            </a:fld>
            <a:endParaRPr lang="nl-NL"/>
          </a:p>
        </p:txBody>
      </p:sp>
      <p:sp>
        <p:nvSpPr>
          <p:cNvPr id="6" name="Tijdelijke aanduiding voor voettekst 5">
            <a:extLst>
              <a:ext uri="{FF2B5EF4-FFF2-40B4-BE49-F238E27FC236}">
                <a16:creationId xmlns:a16="http://schemas.microsoft.com/office/drawing/2014/main" id="{44344F7E-E343-03EC-603D-62B6E457B0B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407143F-58E1-7DC0-5FBD-76967839AE4E}"/>
              </a:ext>
            </a:extLst>
          </p:cNvPr>
          <p:cNvSpPr>
            <a:spLocks noGrp="1"/>
          </p:cNvSpPr>
          <p:nvPr>
            <p:ph type="sldNum" sz="quarter" idx="12"/>
          </p:nvPr>
        </p:nvSpPr>
        <p:spPr/>
        <p:txBody>
          <a:bodyPr/>
          <a:lstStyle/>
          <a:p>
            <a:fld id="{F04109DF-9F9F-4260-9EB2-BDB08459974B}" type="slidenum">
              <a:rPr lang="nl-NL" smtClean="0"/>
              <a:t>‹nr.›</a:t>
            </a:fld>
            <a:endParaRPr lang="nl-NL"/>
          </a:p>
        </p:txBody>
      </p:sp>
    </p:spTree>
    <p:extLst>
      <p:ext uri="{BB962C8B-B14F-4D97-AF65-F5344CB8AC3E}">
        <p14:creationId xmlns:p14="http://schemas.microsoft.com/office/powerpoint/2010/main" val="348660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9F54C77-6E88-3E64-43A4-D3FD58CED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636028E-9766-145C-D037-A0EFB98871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E168CD-DEDB-AABA-8F4E-CDF438369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D5BC9-60DD-4385-9A5C-CC07AC162F77}" type="datetimeFigureOut">
              <a:rPr lang="nl-NL" smtClean="0"/>
              <a:t>1-10-2023</a:t>
            </a:fld>
            <a:endParaRPr lang="nl-NL"/>
          </a:p>
        </p:txBody>
      </p:sp>
      <p:sp>
        <p:nvSpPr>
          <p:cNvPr id="5" name="Tijdelijke aanduiding voor voettekst 4">
            <a:extLst>
              <a:ext uri="{FF2B5EF4-FFF2-40B4-BE49-F238E27FC236}">
                <a16:creationId xmlns:a16="http://schemas.microsoft.com/office/drawing/2014/main" id="{C3B4480F-DF52-3A21-BA46-D61D181BFC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D89807A-7AC2-5959-FF38-47E91FE1D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109DF-9F9F-4260-9EB2-BDB08459974B}" type="slidenum">
              <a:rPr lang="nl-NL" smtClean="0"/>
              <a:t>‹nr.›</a:t>
            </a:fld>
            <a:endParaRPr lang="nl-NL"/>
          </a:p>
        </p:txBody>
      </p:sp>
    </p:spTree>
    <p:extLst>
      <p:ext uri="{BB962C8B-B14F-4D97-AF65-F5344CB8AC3E}">
        <p14:creationId xmlns:p14="http://schemas.microsoft.com/office/powerpoint/2010/main" val="787352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1-10-2023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76" r:id="rId1"/>
    <p:sldLayoutId id="2147483687" r:id="rId2"/>
    <p:sldLayoutId id="2147483689" r:id="rId3"/>
    <p:sldLayoutId id="214748368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https://www.youtube.com/embed/sd9oLdfSITY?feature=oembed"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EEgFzP790aI?start=94&amp;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cbs.nl/nl-nl/zoeken?q=Tilburg" TargetMode="External"/><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hVReMMYK50E?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01FD1-C035-477C-A712-EBEDA15B5299}"/>
              </a:ext>
            </a:extLst>
          </p:cNvPr>
          <p:cNvSpPr>
            <a:spLocks noGrp="1"/>
          </p:cNvSpPr>
          <p:nvPr>
            <p:ph type="title"/>
          </p:nvPr>
        </p:nvSpPr>
        <p:spPr/>
        <p:txBody>
          <a:bodyPr/>
          <a:lstStyle/>
          <a:p>
            <a:r>
              <a:rPr lang="nl-NL" dirty="0"/>
              <a:t>Welkom bij Stad en Wijk </a:t>
            </a:r>
          </a:p>
        </p:txBody>
      </p:sp>
      <p:pic>
        <p:nvPicPr>
          <p:cNvPr id="3" name="Afbeelding 2">
            <a:extLst>
              <a:ext uri="{FF2B5EF4-FFF2-40B4-BE49-F238E27FC236}">
                <a16:creationId xmlns:a16="http://schemas.microsoft.com/office/drawing/2014/main" id="{A02FDD5C-829F-428F-9920-23D9F3F53898}"/>
              </a:ext>
            </a:extLst>
          </p:cNvPr>
          <p:cNvPicPr>
            <a:picLocks noChangeAspect="1"/>
          </p:cNvPicPr>
          <p:nvPr/>
        </p:nvPicPr>
        <p:blipFill>
          <a:blip r:embed="rId2"/>
          <a:stretch>
            <a:fillRect/>
          </a:stretch>
        </p:blipFill>
        <p:spPr>
          <a:xfrm>
            <a:off x="1056586" y="1846053"/>
            <a:ext cx="8522503" cy="4547291"/>
          </a:xfrm>
          <a:prstGeom prst="rect">
            <a:avLst/>
          </a:prstGeom>
        </p:spPr>
      </p:pic>
    </p:spTree>
    <p:extLst>
      <p:ext uri="{BB962C8B-B14F-4D97-AF65-F5344CB8AC3E}">
        <p14:creationId xmlns:p14="http://schemas.microsoft.com/office/powerpoint/2010/main" val="4267219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2A236-6DB2-9E62-E5D2-1CF633929CD9}"/>
              </a:ext>
            </a:extLst>
          </p:cNvPr>
          <p:cNvSpPr>
            <a:spLocks noGrp="1"/>
          </p:cNvSpPr>
          <p:nvPr>
            <p:ph type="title"/>
          </p:nvPr>
        </p:nvSpPr>
        <p:spPr/>
        <p:txBody>
          <a:bodyPr>
            <a:normAutofit fontScale="90000"/>
          </a:bodyPr>
          <a:lstStyle/>
          <a:p>
            <a:r>
              <a:rPr lang="nl-NL" dirty="0"/>
              <a:t>Maatschappelijke organisaties  en </a:t>
            </a:r>
            <a:br>
              <a:rPr lang="nl-NL" dirty="0"/>
            </a:br>
            <a:r>
              <a:rPr lang="nl-NL" dirty="0"/>
              <a:t>voorzieningen in de wijk</a:t>
            </a:r>
            <a:br>
              <a:rPr lang="nl-NL" dirty="0"/>
            </a:br>
            <a:endParaRPr lang="nl-NL" dirty="0"/>
          </a:p>
        </p:txBody>
      </p:sp>
      <p:pic>
        <p:nvPicPr>
          <p:cNvPr id="3" name="Onlinemedia 2" title="Bewoners van volkswijken willen de touwtjes graag zelf in handen houden">
            <a:hlinkClick r:id="" action="ppaction://media"/>
            <a:extLst>
              <a:ext uri="{FF2B5EF4-FFF2-40B4-BE49-F238E27FC236}">
                <a16:creationId xmlns:a16="http://schemas.microsoft.com/office/drawing/2014/main" id="{B6666BA2-4C59-927E-5EBA-FDB7F8881B77}"/>
              </a:ext>
            </a:extLst>
          </p:cNvPr>
          <p:cNvPicPr>
            <a:picLocks noRot="1" noChangeAspect="1"/>
          </p:cNvPicPr>
          <p:nvPr>
            <a:videoFile r:link="rId1"/>
          </p:nvPr>
        </p:nvPicPr>
        <p:blipFill>
          <a:blip r:embed="rId4"/>
          <a:stretch>
            <a:fillRect/>
          </a:stretch>
        </p:blipFill>
        <p:spPr>
          <a:xfrm>
            <a:off x="1752600" y="1470478"/>
            <a:ext cx="7994098" cy="4516665"/>
          </a:xfrm>
          <a:prstGeom prst="rect">
            <a:avLst/>
          </a:prstGeom>
        </p:spPr>
      </p:pic>
    </p:spTree>
    <p:extLst>
      <p:ext uri="{BB962C8B-B14F-4D97-AF65-F5344CB8AC3E}">
        <p14:creationId xmlns:p14="http://schemas.microsoft.com/office/powerpoint/2010/main" val="17194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62DFD-CCD8-58FF-CA17-9ABFFC7BFB80}"/>
              </a:ext>
            </a:extLst>
          </p:cNvPr>
          <p:cNvSpPr>
            <a:spLocks noGrp="1"/>
          </p:cNvSpPr>
          <p:nvPr>
            <p:ph type="title"/>
          </p:nvPr>
        </p:nvSpPr>
        <p:spPr/>
        <p:txBody>
          <a:bodyPr/>
          <a:lstStyle/>
          <a:p>
            <a:r>
              <a:rPr lang="nl-NL" dirty="0"/>
              <a:t>Voorzieningen in de wijk</a:t>
            </a:r>
          </a:p>
        </p:txBody>
      </p:sp>
      <p:sp>
        <p:nvSpPr>
          <p:cNvPr id="4" name="Tekstvak 3">
            <a:extLst>
              <a:ext uri="{FF2B5EF4-FFF2-40B4-BE49-F238E27FC236}">
                <a16:creationId xmlns:a16="http://schemas.microsoft.com/office/drawing/2014/main" id="{0AB3AD9A-0011-C599-B933-227E866FE991}"/>
              </a:ext>
            </a:extLst>
          </p:cNvPr>
          <p:cNvSpPr txBox="1"/>
          <p:nvPr/>
        </p:nvSpPr>
        <p:spPr>
          <a:xfrm>
            <a:off x="838200" y="1951672"/>
            <a:ext cx="3919330" cy="4093428"/>
          </a:xfrm>
          <a:prstGeom prst="rect">
            <a:avLst/>
          </a:prstGeom>
          <a:noFill/>
        </p:spPr>
        <p:txBody>
          <a:bodyPr wrap="square">
            <a:spAutoFit/>
          </a:bodyPr>
          <a:lstStyle/>
          <a:p>
            <a:r>
              <a:rPr lang="nl-NL" sz="2000" dirty="0"/>
              <a:t>Wat zijn voorzieningen in de wijk?</a:t>
            </a:r>
          </a:p>
          <a:p>
            <a:r>
              <a:rPr lang="nl-NL" sz="2000" dirty="0"/>
              <a:t>Denk hierbij bijvoorbeeld aan winkels, supermarkten, wijkcentra, scholen, gezondheidszorg, openbaar vervoer, parken, recreatiecentra, en restaurants. Deze voorzieningen dragen bij aan de kwaliteit van leven en het gemak van dagelijkse activiteiten.</a:t>
            </a:r>
          </a:p>
          <a:p>
            <a:r>
              <a:rPr lang="nl-NL" sz="2000" dirty="0"/>
              <a:t>Voorzieningen in de buurt zoals verenigingen, kerken en actieve bewoners maken een buurt leefbaarder. </a:t>
            </a:r>
          </a:p>
        </p:txBody>
      </p:sp>
      <p:sp>
        <p:nvSpPr>
          <p:cNvPr id="6" name="Tekstvak 5">
            <a:extLst>
              <a:ext uri="{FF2B5EF4-FFF2-40B4-BE49-F238E27FC236}">
                <a16:creationId xmlns:a16="http://schemas.microsoft.com/office/drawing/2014/main" id="{609D52DB-B2B6-3504-F282-579428A4D570}"/>
              </a:ext>
            </a:extLst>
          </p:cNvPr>
          <p:cNvSpPr txBox="1"/>
          <p:nvPr/>
        </p:nvSpPr>
        <p:spPr>
          <a:xfrm>
            <a:off x="7063407" y="2281272"/>
            <a:ext cx="4157869" cy="2862322"/>
          </a:xfrm>
          <a:prstGeom prst="rect">
            <a:avLst/>
          </a:prstGeom>
          <a:noFill/>
        </p:spPr>
        <p:txBody>
          <a:bodyPr wrap="square">
            <a:spAutoFit/>
          </a:bodyPr>
          <a:lstStyle/>
          <a:p>
            <a:r>
              <a:rPr lang="nl-NL" sz="2000" dirty="0"/>
              <a:t>Wat maakt een buurt aantrekkelijk?</a:t>
            </a:r>
          </a:p>
          <a:p>
            <a:r>
              <a:rPr lang="nl-NL" sz="2000" dirty="0"/>
              <a:t>Een combinatie van (sub)factoren zoals veiligheid, </a:t>
            </a:r>
            <a:r>
              <a:rPr lang="nl-NL" sz="2000" b="1" dirty="0"/>
              <a:t>buurtgemeenschap, voorzieningen,</a:t>
            </a:r>
            <a:r>
              <a:rPr lang="nl-NL" sz="2000" dirty="0"/>
              <a:t> natuur en groen, diversiteit, rustige omgeving, netheid, locatie, kwaliteit van de woningen, sfeer en karakter van de buurt, en prijs kunnen bijdragen aan een aantrekkelijke woonomgeving.</a:t>
            </a:r>
          </a:p>
        </p:txBody>
      </p:sp>
      <p:sp>
        <p:nvSpPr>
          <p:cNvPr id="7" name="Pijl: rechts 6">
            <a:extLst>
              <a:ext uri="{FF2B5EF4-FFF2-40B4-BE49-F238E27FC236}">
                <a16:creationId xmlns:a16="http://schemas.microsoft.com/office/drawing/2014/main" id="{E2F676BB-8A37-3B70-EE6D-A66293A1BC3E}"/>
              </a:ext>
            </a:extLst>
          </p:cNvPr>
          <p:cNvSpPr/>
          <p:nvPr/>
        </p:nvSpPr>
        <p:spPr>
          <a:xfrm>
            <a:off x="5261112" y="3008243"/>
            <a:ext cx="1298713" cy="914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179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EC9EC-CFFE-E7EE-AD1E-1C5AE11D0A75}"/>
              </a:ext>
            </a:extLst>
          </p:cNvPr>
          <p:cNvSpPr>
            <a:spLocks noGrp="1"/>
          </p:cNvSpPr>
          <p:nvPr>
            <p:ph type="title"/>
          </p:nvPr>
        </p:nvSpPr>
        <p:spPr/>
        <p:txBody>
          <a:bodyPr/>
          <a:lstStyle/>
          <a:p>
            <a:r>
              <a:rPr lang="nl-NL" dirty="0"/>
              <a:t>Maatschappelijke organisaties in de wijk</a:t>
            </a:r>
          </a:p>
        </p:txBody>
      </p:sp>
      <p:sp>
        <p:nvSpPr>
          <p:cNvPr id="4" name="Tekstvak 3">
            <a:extLst>
              <a:ext uri="{FF2B5EF4-FFF2-40B4-BE49-F238E27FC236}">
                <a16:creationId xmlns:a16="http://schemas.microsoft.com/office/drawing/2014/main" id="{F5495973-CDF1-9B83-A421-F6E094B3F244}"/>
              </a:ext>
            </a:extLst>
          </p:cNvPr>
          <p:cNvSpPr txBox="1"/>
          <p:nvPr/>
        </p:nvSpPr>
        <p:spPr>
          <a:xfrm>
            <a:off x="838200" y="1679286"/>
            <a:ext cx="4414632" cy="1938992"/>
          </a:xfrm>
          <a:prstGeom prst="rect">
            <a:avLst/>
          </a:prstGeom>
          <a:noFill/>
        </p:spPr>
        <p:txBody>
          <a:bodyPr wrap="square">
            <a:spAutoFit/>
          </a:bodyPr>
          <a:lstStyle/>
          <a:p>
            <a:r>
              <a:rPr lang="nl-NL" sz="2000" dirty="0"/>
              <a:t>Maatschappelijke organisaties zijn bijzonder en er zijn er veel van. Denk aan scholen, ziekenhuizen, zorginstellingen, universiteiten, woningcorporaties, zorgteams,  busondernemingen, uitkeringsorganisaties en musea. </a:t>
            </a:r>
          </a:p>
        </p:txBody>
      </p:sp>
      <p:sp>
        <p:nvSpPr>
          <p:cNvPr id="6" name="Tekstvak 5">
            <a:extLst>
              <a:ext uri="{FF2B5EF4-FFF2-40B4-BE49-F238E27FC236}">
                <a16:creationId xmlns:a16="http://schemas.microsoft.com/office/drawing/2014/main" id="{52915CEC-91F1-3E59-46E9-03A59A5EDBC5}"/>
              </a:ext>
            </a:extLst>
          </p:cNvPr>
          <p:cNvSpPr txBox="1"/>
          <p:nvPr/>
        </p:nvSpPr>
        <p:spPr>
          <a:xfrm>
            <a:off x="6163919" y="1616135"/>
            <a:ext cx="4278794" cy="1938992"/>
          </a:xfrm>
          <a:prstGeom prst="rect">
            <a:avLst/>
          </a:prstGeom>
          <a:noFill/>
        </p:spPr>
        <p:txBody>
          <a:bodyPr wrap="square">
            <a:spAutoFit/>
          </a:bodyPr>
          <a:lstStyle/>
          <a:p>
            <a:r>
              <a:rPr lang="nl-NL" sz="2000" dirty="0"/>
              <a:t>Een maatschappelijke onderneming is een Nederlandse term voor </a:t>
            </a:r>
            <a:r>
              <a:rPr lang="nl-NL" sz="2000" dirty="0" err="1"/>
              <a:t>semi-publieke</a:t>
            </a:r>
            <a:r>
              <a:rPr lang="nl-NL" sz="2000" dirty="0"/>
              <a:t> organisaties met een maatschappelijke doelstelling die op bedrijfsmatige wijze diensten aanbieden.</a:t>
            </a:r>
          </a:p>
        </p:txBody>
      </p:sp>
      <p:sp>
        <p:nvSpPr>
          <p:cNvPr id="8" name="Tekstvak 7">
            <a:extLst>
              <a:ext uri="{FF2B5EF4-FFF2-40B4-BE49-F238E27FC236}">
                <a16:creationId xmlns:a16="http://schemas.microsoft.com/office/drawing/2014/main" id="{DB0C0B8D-79B0-BF48-D363-588E3E61FC32}"/>
              </a:ext>
            </a:extLst>
          </p:cNvPr>
          <p:cNvSpPr txBox="1"/>
          <p:nvPr/>
        </p:nvSpPr>
        <p:spPr>
          <a:xfrm>
            <a:off x="838200" y="4255384"/>
            <a:ext cx="10810461" cy="1323439"/>
          </a:xfrm>
          <a:prstGeom prst="rect">
            <a:avLst/>
          </a:prstGeom>
          <a:noFill/>
        </p:spPr>
        <p:txBody>
          <a:bodyPr wrap="square">
            <a:spAutoFit/>
          </a:bodyPr>
          <a:lstStyle/>
          <a:p>
            <a:r>
              <a:rPr lang="nl-NL" sz="2000" dirty="0"/>
              <a:t>Maatschappelijke organisaties zijn enorm belangrijk voor de samenhorigheid en het vermaak van een bepaalde groep mensen, dit kan op lokaal maar bijvoorbeeld ook op landelijk niveau. Zonder de mogelijkheden van sociaal maatschappelijke organisaties verliest een samenleving een bouwsteen waar het niet zonder kan.</a:t>
            </a:r>
          </a:p>
        </p:txBody>
      </p:sp>
    </p:spTree>
    <p:extLst>
      <p:ext uri="{BB962C8B-B14F-4D97-AF65-F5344CB8AC3E}">
        <p14:creationId xmlns:p14="http://schemas.microsoft.com/office/powerpoint/2010/main" val="4153293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Wat doen woningcorporaties aan leefbaarheid?">
            <a:hlinkClick r:id="" action="ppaction://media"/>
            <a:extLst>
              <a:ext uri="{FF2B5EF4-FFF2-40B4-BE49-F238E27FC236}">
                <a16:creationId xmlns:a16="http://schemas.microsoft.com/office/drawing/2014/main" id="{EF97BEE8-D470-EEE9-66DE-90515049819E}"/>
              </a:ext>
            </a:extLst>
          </p:cNvPr>
          <p:cNvPicPr>
            <a:picLocks noRot="1" noChangeAspect="1"/>
          </p:cNvPicPr>
          <p:nvPr>
            <a:videoFile r:link="rId1"/>
          </p:nvPr>
        </p:nvPicPr>
        <p:blipFill>
          <a:blip r:embed="rId3"/>
          <a:stretch>
            <a:fillRect/>
          </a:stretch>
        </p:blipFill>
        <p:spPr>
          <a:xfrm>
            <a:off x="3479800" y="1950847"/>
            <a:ext cx="5232400" cy="2956306"/>
          </a:xfrm>
          <a:prstGeom prst="rect">
            <a:avLst/>
          </a:prstGeom>
        </p:spPr>
      </p:pic>
      <p:sp>
        <p:nvSpPr>
          <p:cNvPr id="3" name="Tekstvak 2">
            <a:extLst>
              <a:ext uri="{FF2B5EF4-FFF2-40B4-BE49-F238E27FC236}">
                <a16:creationId xmlns:a16="http://schemas.microsoft.com/office/drawing/2014/main" id="{6FD2DEAD-2A1D-B4D4-42BD-6E8B788846B8}"/>
              </a:ext>
            </a:extLst>
          </p:cNvPr>
          <p:cNvSpPr txBox="1"/>
          <p:nvPr/>
        </p:nvSpPr>
        <p:spPr>
          <a:xfrm>
            <a:off x="689113" y="844630"/>
            <a:ext cx="6016487" cy="523220"/>
          </a:xfrm>
          <a:prstGeom prst="rect">
            <a:avLst/>
          </a:prstGeom>
          <a:noFill/>
        </p:spPr>
        <p:txBody>
          <a:bodyPr wrap="square" rtlCol="0">
            <a:spAutoFit/>
          </a:bodyPr>
          <a:lstStyle/>
          <a:p>
            <a:r>
              <a:rPr lang="nl-NL" sz="2800" dirty="0"/>
              <a:t>Wat doet een woningbouwcorporatie: </a:t>
            </a:r>
          </a:p>
        </p:txBody>
      </p:sp>
    </p:spTree>
    <p:extLst>
      <p:ext uri="{BB962C8B-B14F-4D97-AF65-F5344CB8AC3E}">
        <p14:creationId xmlns:p14="http://schemas.microsoft.com/office/powerpoint/2010/main" val="391909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E0B23-FBFD-4AFC-B007-3FD2CACF78CF}"/>
              </a:ext>
            </a:extLst>
          </p:cNvPr>
          <p:cNvSpPr>
            <a:spLocks noGrp="1"/>
          </p:cNvSpPr>
          <p:nvPr>
            <p:ph type="title"/>
          </p:nvPr>
        </p:nvSpPr>
        <p:spPr>
          <a:xfrm>
            <a:off x="262890" y="10398"/>
            <a:ext cx="10515600" cy="1325563"/>
          </a:xfrm>
        </p:spPr>
        <p:txBody>
          <a:bodyPr/>
          <a:lstStyle/>
          <a:p>
            <a:r>
              <a:rPr lang="nl-NL" b="1" dirty="0">
                <a:solidFill>
                  <a:schemeClr val="accent6"/>
                </a:solidFill>
              </a:rPr>
              <a:t>Aan de slag met de opdracht:</a:t>
            </a:r>
          </a:p>
        </p:txBody>
      </p:sp>
      <p:sp>
        <p:nvSpPr>
          <p:cNvPr id="7" name="Tekstvak 6">
            <a:extLst>
              <a:ext uri="{FF2B5EF4-FFF2-40B4-BE49-F238E27FC236}">
                <a16:creationId xmlns:a16="http://schemas.microsoft.com/office/drawing/2014/main" id="{4B11ECC5-0E56-4108-B560-11E50996C749}"/>
              </a:ext>
            </a:extLst>
          </p:cNvPr>
          <p:cNvSpPr txBox="1"/>
          <p:nvPr/>
        </p:nvSpPr>
        <p:spPr>
          <a:xfrm>
            <a:off x="262890" y="917912"/>
            <a:ext cx="11269980" cy="6247864"/>
          </a:xfrm>
          <a:prstGeom prst="rect">
            <a:avLst/>
          </a:prstGeom>
          <a:noFill/>
        </p:spPr>
        <p:txBody>
          <a:bodyPr wrap="square" lIns="91440" tIns="45720" rIns="91440" bIns="45720" rtlCol="0" anchor="t">
            <a:spAutoFit/>
          </a:bodyPr>
          <a:lstStyle/>
          <a:p>
            <a:r>
              <a:rPr lang="nl-NL" sz="2000" dirty="0"/>
              <a:t>Maak een nieuw document aan voor wat deskresearch: </a:t>
            </a:r>
          </a:p>
          <a:p>
            <a:endParaRPr lang="nl-NL" sz="2000" dirty="0"/>
          </a:p>
          <a:p>
            <a:pPr marL="342900" indent="-342900">
              <a:buAutoNum type="arabicPeriod"/>
            </a:pPr>
            <a:r>
              <a:rPr lang="nl-NL" sz="2000" dirty="0"/>
              <a:t>Doe een klein demografisch onderzoek naar de bewoners van je wijk / dorp: neem daarin in ieder geval de leeftijdsopbouw, gemiddeld aantal personen per huidhouden  en het aantal </a:t>
            </a:r>
            <a:r>
              <a:rPr lang="nl-NL" sz="2000" dirty="0">
                <a:solidFill>
                  <a:srgbClr val="091D23"/>
                </a:solidFill>
                <a:latin typeface="Akko W01 Regular"/>
              </a:rPr>
              <a:t>p</a:t>
            </a:r>
            <a:r>
              <a:rPr lang="nl-NL" sz="2000" i="0" dirty="0">
                <a:solidFill>
                  <a:srgbClr val="091D23"/>
                </a:solidFill>
                <a:effectLst/>
                <a:latin typeface="Akko W01 Regular"/>
              </a:rPr>
              <a:t>ersonen met een migratieachtergrond </a:t>
            </a:r>
            <a:r>
              <a:rPr lang="nl-NL" sz="2000" dirty="0"/>
              <a:t>in ieder geval. Gebruik de site van het CBS hiervoor. </a:t>
            </a:r>
            <a:endParaRPr lang="nl-NL" sz="2000" dirty="0">
              <a:cs typeface="Calibri"/>
            </a:endParaRPr>
          </a:p>
          <a:p>
            <a:pPr marL="342900" indent="-342900">
              <a:buAutoNum type="arabicPeriod"/>
            </a:pPr>
            <a:endParaRPr lang="nl-NL" sz="2000" dirty="0"/>
          </a:p>
          <a:p>
            <a:pPr marL="342900" indent="-342900">
              <a:buAutoNum type="arabicPeriod"/>
            </a:pPr>
            <a:r>
              <a:rPr lang="nl-NL" sz="2000" dirty="0"/>
              <a:t>Onderzoek en beschrijf hoe de bewoners in je wijk gescoord hebben op onderdelen van de ‘sociale leefbaarheid’ in de </a:t>
            </a:r>
            <a:r>
              <a:rPr lang="nl-NL" sz="2000" dirty="0" err="1"/>
              <a:t>Leefbarometer</a:t>
            </a:r>
            <a:r>
              <a:rPr lang="nl-NL" sz="2000" dirty="0"/>
              <a:t> of Lemon-meting. Gebruik één van beide sites hiervoor.</a:t>
            </a:r>
            <a:endParaRPr lang="nl-NL" sz="2000" dirty="0">
              <a:cs typeface="Calibri"/>
            </a:endParaRPr>
          </a:p>
          <a:p>
            <a:pPr marL="342900" indent="-342900">
              <a:buAutoNum type="arabicPeriod"/>
            </a:pPr>
            <a:endParaRPr lang="nl-NL" sz="2000" dirty="0"/>
          </a:p>
          <a:p>
            <a:pPr marL="342900" indent="-342900">
              <a:buAutoNum type="arabicPeriod"/>
            </a:pPr>
            <a:r>
              <a:rPr lang="nl-NL" sz="2000" dirty="0"/>
              <a:t>Zoek of je </a:t>
            </a:r>
            <a:r>
              <a:rPr lang="nl-NL" sz="2000" dirty="0" err="1"/>
              <a:t>maatdhappelijke</a:t>
            </a:r>
            <a:r>
              <a:rPr lang="nl-NL" sz="2000" dirty="0"/>
              <a:t> organisaties of voorzieningen kunt vinden op gebied van sociale leefbaarheid en beschrijf die kort. Dit kun je vinden op bv. de site van de gemeente, de wijkraad of dorpsraad. Maar ook op een site of andere </a:t>
            </a:r>
            <a:r>
              <a:rPr lang="nl-NL" sz="2000" dirty="0" err="1"/>
              <a:t>social</a:t>
            </a:r>
            <a:r>
              <a:rPr lang="nl-NL" sz="2000" dirty="0"/>
              <a:t> media van bv. organisatie voor sociaal cultureel werk of wijkbewoners</a:t>
            </a:r>
            <a:endParaRPr lang="nl-NL" sz="2000" dirty="0">
              <a:cs typeface="Calibri"/>
            </a:endParaRPr>
          </a:p>
          <a:p>
            <a:pPr marL="342900" indent="-342900">
              <a:buAutoNum type="arabicPeriod"/>
            </a:pPr>
            <a:endParaRPr lang="nl-NL" sz="2000" dirty="0"/>
          </a:p>
          <a:p>
            <a:pPr marL="342900" indent="-342900">
              <a:buAutoNum type="arabicPeriod"/>
            </a:pPr>
            <a:r>
              <a:rPr lang="nl-NL" sz="2000" dirty="0"/>
              <a:t>Wat valt je bij al die bronnen op aan de ‘stand van zaken op gebied van de sociale leefbaarheid’? Knelpunten? Positieve ontwikkelingen? Wat is een onderwerp, probleem of thema voor verbetering? </a:t>
            </a:r>
          </a:p>
          <a:p>
            <a:pPr marL="342900" indent="-342900">
              <a:buAutoNum type="arabicPeriod"/>
            </a:pPr>
            <a:endParaRPr lang="nl-NL" sz="2000" dirty="0"/>
          </a:p>
          <a:p>
            <a:pPr marL="342900" indent="-342900">
              <a:buAutoNum type="arabicPeriod"/>
            </a:pPr>
            <a:r>
              <a:rPr lang="nl-NL" sz="2000" dirty="0"/>
              <a:t>Vul alle informatie die je nu verzameld hebt om zo ook de sociale leefbaarheid mee te nemen in je analyse!  </a:t>
            </a:r>
          </a:p>
          <a:p>
            <a:endParaRPr lang="nl-NL" sz="2000" dirty="0"/>
          </a:p>
        </p:txBody>
      </p:sp>
    </p:spTree>
    <p:extLst>
      <p:ext uri="{BB962C8B-B14F-4D97-AF65-F5344CB8AC3E}">
        <p14:creationId xmlns:p14="http://schemas.microsoft.com/office/powerpoint/2010/main" val="50637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FE2DC1-340E-4C1A-8238-302AF6F051C4}"/>
              </a:ext>
            </a:extLst>
          </p:cNvPr>
          <p:cNvSpPr>
            <a:spLocks noGrp="1"/>
          </p:cNvSpPr>
          <p:nvPr>
            <p:ph type="title"/>
          </p:nvPr>
        </p:nvSpPr>
        <p:spPr/>
        <p:txBody>
          <a:bodyPr/>
          <a:lstStyle/>
          <a:p>
            <a:r>
              <a:rPr lang="nl-NL" b="1" dirty="0">
                <a:solidFill>
                  <a:schemeClr val="accent6"/>
                </a:solidFill>
              </a:rPr>
              <a:t>Site www.CBS.nl </a:t>
            </a:r>
          </a:p>
        </p:txBody>
      </p:sp>
      <p:pic>
        <p:nvPicPr>
          <p:cNvPr id="4" name="Afbeelding 3">
            <a:extLst>
              <a:ext uri="{FF2B5EF4-FFF2-40B4-BE49-F238E27FC236}">
                <a16:creationId xmlns:a16="http://schemas.microsoft.com/office/drawing/2014/main" id="{FD0B95EB-E595-4B82-96DE-5A89140D0D06}"/>
              </a:ext>
            </a:extLst>
          </p:cNvPr>
          <p:cNvPicPr>
            <a:picLocks noChangeAspect="1"/>
          </p:cNvPicPr>
          <p:nvPr/>
        </p:nvPicPr>
        <p:blipFill rotWithShape="1">
          <a:blip r:embed="rId2"/>
          <a:srcRect t="5324" r="8381" b="5324"/>
          <a:stretch/>
        </p:blipFill>
        <p:spPr>
          <a:xfrm>
            <a:off x="838200" y="1503045"/>
            <a:ext cx="8705850" cy="4775836"/>
          </a:xfrm>
          <a:prstGeom prst="rect">
            <a:avLst/>
          </a:prstGeom>
        </p:spPr>
      </p:pic>
      <p:sp>
        <p:nvSpPr>
          <p:cNvPr id="5" name="Ovaal 4">
            <a:extLst>
              <a:ext uri="{FF2B5EF4-FFF2-40B4-BE49-F238E27FC236}">
                <a16:creationId xmlns:a16="http://schemas.microsoft.com/office/drawing/2014/main" id="{7B73BA63-FAC1-4BCE-BEC1-823124904B68}"/>
              </a:ext>
            </a:extLst>
          </p:cNvPr>
          <p:cNvSpPr/>
          <p:nvPr/>
        </p:nvSpPr>
        <p:spPr>
          <a:xfrm>
            <a:off x="4225290" y="1975168"/>
            <a:ext cx="1489710" cy="170688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DC6877D9-5931-49C1-9DA8-CC939CF961D2}"/>
              </a:ext>
            </a:extLst>
          </p:cNvPr>
          <p:cNvSpPr/>
          <p:nvPr/>
        </p:nvSpPr>
        <p:spPr>
          <a:xfrm>
            <a:off x="3286125" y="2419351"/>
            <a:ext cx="939165" cy="7048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B21D9874-6DF7-472B-9FE1-9E81BAF220C9}"/>
              </a:ext>
            </a:extLst>
          </p:cNvPr>
          <p:cNvSpPr/>
          <p:nvPr/>
        </p:nvSpPr>
        <p:spPr>
          <a:xfrm>
            <a:off x="2438400" y="5438775"/>
            <a:ext cx="3829050" cy="112458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1238D7-CAD4-496A-AA41-4E22A08C2E68}"/>
              </a:ext>
            </a:extLst>
          </p:cNvPr>
          <p:cNvSpPr txBox="1"/>
          <p:nvPr/>
        </p:nvSpPr>
        <p:spPr>
          <a:xfrm>
            <a:off x="7581900" y="5170289"/>
            <a:ext cx="6096000" cy="369332"/>
          </a:xfrm>
          <a:prstGeom prst="rect">
            <a:avLst/>
          </a:prstGeom>
          <a:noFill/>
        </p:spPr>
        <p:txBody>
          <a:bodyPr wrap="square">
            <a:spAutoFit/>
          </a:bodyPr>
          <a:lstStyle/>
          <a:p>
            <a:r>
              <a:rPr lang="nl-NL" dirty="0">
                <a:hlinkClick r:id="rId3"/>
              </a:rPr>
              <a:t>https://www.cbs.nl/nl-nl/zoeken?q=Tilburg</a:t>
            </a:r>
            <a:r>
              <a:rPr lang="nl-NL" dirty="0"/>
              <a:t> </a:t>
            </a:r>
          </a:p>
        </p:txBody>
      </p:sp>
    </p:spTree>
    <p:extLst>
      <p:ext uri="{BB962C8B-B14F-4D97-AF65-F5344CB8AC3E}">
        <p14:creationId xmlns:p14="http://schemas.microsoft.com/office/powerpoint/2010/main" val="232183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43F391-0833-A4AA-80AD-CC9003B43747}"/>
              </a:ext>
            </a:extLst>
          </p:cNvPr>
          <p:cNvPicPr>
            <a:picLocks noChangeAspect="1"/>
          </p:cNvPicPr>
          <p:nvPr/>
        </p:nvPicPr>
        <p:blipFill rotWithShape="1">
          <a:blip r:embed="rId3"/>
          <a:srcRect b="25000"/>
          <a:stretch/>
        </p:blipFill>
        <p:spPr>
          <a:xfrm>
            <a:off x="20" y="10"/>
            <a:ext cx="12191980" cy="6857990"/>
          </a:xfrm>
          <a:prstGeom prst="rect">
            <a:avLst/>
          </a:prstGeom>
        </p:spPr>
      </p:pic>
      <p:sp useBgFill="1">
        <p:nvSpPr>
          <p:cNvPr id="8" name="Rectangle 7">
            <a:extLst>
              <a:ext uri="{FF2B5EF4-FFF2-40B4-BE49-F238E27FC236}">
                <a16:creationId xmlns:a16="http://schemas.microsoft.com/office/drawing/2014/main" id="{C56A0FDA-9157-2C6B-6549-4570BD71D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5227480"/>
            <a:ext cx="12192003" cy="1630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0D4C195-810D-7E21-CA3E-A8C2F39C0AF9}"/>
              </a:ext>
            </a:extLst>
          </p:cNvPr>
          <p:cNvSpPr>
            <a:spLocks noGrp="1"/>
          </p:cNvSpPr>
          <p:nvPr>
            <p:ph type="title"/>
          </p:nvPr>
        </p:nvSpPr>
        <p:spPr>
          <a:xfrm>
            <a:off x="838200" y="5645189"/>
            <a:ext cx="7061616" cy="804161"/>
          </a:xfrm>
        </p:spPr>
        <p:txBody>
          <a:bodyPr vert="horz" lIns="91440" tIns="45720" rIns="91440" bIns="45720" rtlCol="0" anchor="ctr">
            <a:normAutofit/>
          </a:bodyPr>
          <a:lstStyle/>
          <a:p>
            <a:r>
              <a:rPr lang="en-US" sz="3200"/>
              <a:t>Succes! </a:t>
            </a:r>
          </a:p>
        </p:txBody>
      </p:sp>
      <p:grpSp>
        <p:nvGrpSpPr>
          <p:cNvPr id="10" name="Group 9">
            <a:extLst>
              <a:ext uri="{FF2B5EF4-FFF2-40B4-BE49-F238E27FC236}">
                <a16:creationId xmlns:a16="http://schemas.microsoft.com/office/drawing/2014/main" id="{96A3C8CE-26B9-D061-59D9-B73267F581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74856"/>
            <a:ext cx="12207200" cy="123363"/>
            <a:chOff x="-5025" y="6737718"/>
            <a:chExt cx="12207200" cy="123363"/>
          </a:xfrm>
        </p:grpSpPr>
        <p:sp>
          <p:nvSpPr>
            <p:cNvPr id="11" name="Rectangle 10">
              <a:extLst>
                <a:ext uri="{FF2B5EF4-FFF2-40B4-BE49-F238E27FC236}">
                  <a16:creationId xmlns:a16="http://schemas.microsoft.com/office/drawing/2014/main" id="{8F877943-CA6B-FAFE-9840-3D0B02D23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3B65C2-8219-E08F-136B-F7517B115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442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chemeClr val="accent6"/>
                </a:solidFill>
                <a:latin typeface="Arial" panose="020B0604020202020204" pitchFamily="34" charset="0"/>
                <a:cs typeface="Arial" panose="020B0604020202020204" pitchFamily="34" charset="0"/>
              </a:rPr>
              <a:t>Expertles</a:t>
            </a:r>
            <a:r>
              <a:rPr lang="nl-NL" sz="4400" b="1" dirty="0">
                <a:solidFill>
                  <a:schemeClr val="accent6"/>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45542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Sociale leefbaarheid</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Sociale veiligheid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Sociale cohesie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Demografie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srgbClr val="000644"/>
                </a:solidFill>
                <a:latin typeface="Arial" panose="020B0604020202020204" pitchFamily="34" charset="0"/>
                <a:cs typeface="Arial" panose="020B0604020202020204" pitchFamily="34" charset="0"/>
              </a:rPr>
              <a:t>Doelgroep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srgbClr val="000644"/>
                </a:solidFill>
                <a:latin typeface="Arial" panose="020B0604020202020204" pitchFamily="34" charset="0"/>
                <a:cs typeface="Arial" panose="020B0604020202020204" pitchFamily="34" charset="0"/>
              </a:rPr>
              <a:t>Maatschappelijke organisaties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srgbClr val="000644"/>
                </a:solidFill>
                <a:latin typeface="Arial" panose="020B0604020202020204" pitchFamily="34" charset="0"/>
                <a:cs typeface="Arial" panose="020B0604020202020204" pitchFamily="34" charset="0"/>
              </a:rPr>
              <a:t>Voorzieningen </a:t>
            </a:r>
          </a:p>
          <a:p>
            <a:pPr marL="0" marR="0" lvl="0" indent="0" algn="l" defTabSz="914400" rtl="0" eaLnBrk="1" fontAlgn="base" latinLnBrk="0" hangingPunct="1">
              <a:lnSpc>
                <a:spcPct val="90000"/>
              </a:lnSpc>
              <a:spcBef>
                <a:spcPts val="1000"/>
              </a:spcBef>
              <a:spcAft>
                <a:spcPct val="0"/>
              </a:spcAft>
              <a:buClrTx/>
              <a:buSzTx/>
              <a:buNone/>
              <a:tabLst/>
              <a:defRPr/>
            </a:pPr>
            <a:endParaRPr lang="nl-NL" sz="1800" dirty="0">
              <a:solidFill>
                <a:srgbClr val="000644"/>
              </a:solidFill>
              <a:latin typeface="Arial" panose="020B0604020202020204" pitchFamily="34" charset="0"/>
              <a:cs typeface="Arial" panose="020B0604020202020204" pitchFamily="34" charset="0"/>
            </a:endParaRP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lang="nl-NL" sz="1800" dirty="0">
              <a:solidFill>
                <a:srgbClr val="000644"/>
              </a:solidFill>
              <a:latin typeface="Arial" panose="020B0604020202020204" pitchFamily="34" charset="0"/>
              <a:cs typeface="Arial" panose="020B0604020202020204" pitchFamily="34" charset="0"/>
            </a:endParaRP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lang="nl-NL" sz="1800" dirty="0">
              <a:solidFill>
                <a:srgbClr val="000644"/>
              </a:solidFill>
              <a:latin typeface="Arial" panose="020B0604020202020204" pitchFamily="34" charset="0"/>
              <a:cs typeface="Arial" panose="020B0604020202020204" pitchFamily="34" charset="0"/>
            </a:endParaRP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tx1"/>
                          </a:solidFill>
                        </a:rPr>
                        <a:t>Week 5</a:t>
                      </a:r>
                      <a:endParaRPr lang="nl-NL" sz="1200" b="1" kern="1200" dirty="0">
                        <a:solidFill>
                          <a:schemeClr val="tx1"/>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647582" y="3391434"/>
            <a:ext cx="3902710" cy="2004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indent="0" defTabSz="914400">
              <a:buNone/>
              <a:defRPr/>
            </a:pPr>
            <a:r>
              <a:rPr kumimoji="0" lang="nl-NL" sz="1800" i="0" u="none" strike="noStrike" kern="1200" cap="none" spc="0" normalizeH="0" baseline="0" noProof="0" dirty="0">
                <a:ln>
                  <a:noFill/>
                </a:ln>
                <a:solidFill>
                  <a:srgbClr val="000644"/>
                </a:solidFill>
                <a:effectLst/>
                <a:uLnTx/>
                <a:uFillTx/>
                <a:latin typeface="Arial"/>
                <a:cs typeface="Arial"/>
              </a:rPr>
              <a:t>Les 4 van </a:t>
            </a:r>
            <a:r>
              <a:rPr lang="nl-NL" sz="1800" dirty="0">
                <a:solidFill>
                  <a:srgbClr val="000644"/>
                </a:solidFill>
                <a:latin typeface="Arial"/>
                <a:cs typeface="Arial"/>
              </a:rPr>
              <a:t>maandag 2 oktober</a:t>
            </a:r>
            <a:endParaRPr lang="nl-NL" sz="1800" i="0" u="none" strike="noStrike" kern="1200" cap="none" spc="0" normalizeH="0" baseline="0" noProof="0" dirty="0">
              <a:ln>
                <a:noFill/>
              </a:ln>
              <a:solidFill>
                <a:srgbClr val="000644"/>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4692030"/>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311300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E0B23-FBFD-4AFC-B007-3FD2CACF78CF}"/>
              </a:ext>
            </a:extLst>
          </p:cNvPr>
          <p:cNvSpPr>
            <a:spLocks noGrp="1"/>
          </p:cNvSpPr>
          <p:nvPr>
            <p:ph type="title"/>
          </p:nvPr>
        </p:nvSpPr>
        <p:spPr>
          <a:xfrm>
            <a:off x="262890" y="10398"/>
            <a:ext cx="10515600" cy="1325563"/>
          </a:xfrm>
        </p:spPr>
        <p:txBody>
          <a:bodyPr/>
          <a:lstStyle/>
          <a:p>
            <a:r>
              <a:rPr lang="nl-NL" b="1" dirty="0">
                <a:solidFill>
                  <a:schemeClr val="accent6"/>
                </a:solidFill>
              </a:rPr>
              <a:t>Opdracht:</a:t>
            </a:r>
          </a:p>
        </p:txBody>
      </p:sp>
      <p:sp>
        <p:nvSpPr>
          <p:cNvPr id="7" name="Tekstvak 6">
            <a:extLst>
              <a:ext uri="{FF2B5EF4-FFF2-40B4-BE49-F238E27FC236}">
                <a16:creationId xmlns:a16="http://schemas.microsoft.com/office/drawing/2014/main" id="{4B11ECC5-0E56-4108-B560-11E50996C749}"/>
              </a:ext>
            </a:extLst>
          </p:cNvPr>
          <p:cNvSpPr txBox="1"/>
          <p:nvPr/>
        </p:nvSpPr>
        <p:spPr>
          <a:xfrm>
            <a:off x="262890" y="917912"/>
            <a:ext cx="11269980" cy="6247864"/>
          </a:xfrm>
          <a:prstGeom prst="rect">
            <a:avLst/>
          </a:prstGeom>
          <a:noFill/>
        </p:spPr>
        <p:txBody>
          <a:bodyPr wrap="square" lIns="91440" tIns="45720" rIns="91440" bIns="45720" rtlCol="0" anchor="t">
            <a:spAutoFit/>
          </a:bodyPr>
          <a:lstStyle/>
          <a:p>
            <a:r>
              <a:rPr lang="nl-NL" sz="2000" dirty="0"/>
              <a:t>Maak na de uitleg een nieuw document aan voor wat deskresearch op gebied van de sociale leefbaarheid: </a:t>
            </a:r>
          </a:p>
          <a:p>
            <a:endParaRPr lang="nl-NL" sz="2000" dirty="0"/>
          </a:p>
          <a:p>
            <a:pPr marL="342900" indent="-342900">
              <a:buAutoNum type="arabicPeriod"/>
            </a:pPr>
            <a:r>
              <a:rPr lang="nl-NL" sz="2000" dirty="0"/>
              <a:t>Doe een klein demografisch onderzoek naar de bewoners van je wijk / dorp: neem daarin in ieder geval de leeftijdsopbouw, gemiddeld aantal personen per huidhouden  en het aantal </a:t>
            </a:r>
            <a:r>
              <a:rPr lang="nl-NL" sz="2000" dirty="0">
                <a:solidFill>
                  <a:srgbClr val="091D23"/>
                </a:solidFill>
                <a:latin typeface="Akko W01 Regular"/>
              </a:rPr>
              <a:t>p</a:t>
            </a:r>
            <a:r>
              <a:rPr lang="nl-NL" sz="2000" i="0" dirty="0">
                <a:solidFill>
                  <a:srgbClr val="091D23"/>
                </a:solidFill>
                <a:effectLst/>
                <a:latin typeface="Akko W01 Regular"/>
              </a:rPr>
              <a:t>ersonen met een migratieachtergrond </a:t>
            </a:r>
            <a:r>
              <a:rPr lang="nl-NL" sz="2000" dirty="0"/>
              <a:t>in ieder geval. Gebruik de site van het CBS hiervoor. </a:t>
            </a:r>
            <a:endParaRPr lang="nl-NL" sz="2000" dirty="0">
              <a:cs typeface="Calibri"/>
            </a:endParaRPr>
          </a:p>
          <a:p>
            <a:pPr marL="342900" indent="-342900">
              <a:buAutoNum type="arabicPeriod"/>
            </a:pPr>
            <a:endParaRPr lang="nl-NL" sz="2000" dirty="0"/>
          </a:p>
          <a:p>
            <a:pPr marL="342900" indent="-342900">
              <a:buAutoNum type="arabicPeriod"/>
            </a:pPr>
            <a:r>
              <a:rPr lang="nl-NL" sz="2000" dirty="0"/>
              <a:t>Onderzoek en beschrijf hoe de bewoners in je wijk gescoord hebben op onderdelen van de ‘sociale leefbaarheid’ in de </a:t>
            </a:r>
            <a:r>
              <a:rPr lang="nl-NL" sz="2000" dirty="0" err="1"/>
              <a:t>Leefbarometer</a:t>
            </a:r>
            <a:r>
              <a:rPr lang="nl-NL" sz="2000" dirty="0"/>
              <a:t> of Lemon-meting. Gebruik één van beide sites hiervoor.</a:t>
            </a:r>
            <a:endParaRPr lang="nl-NL" sz="2000" dirty="0">
              <a:cs typeface="Calibri"/>
            </a:endParaRPr>
          </a:p>
          <a:p>
            <a:pPr marL="342900" indent="-342900">
              <a:buAutoNum type="arabicPeriod"/>
            </a:pPr>
            <a:endParaRPr lang="nl-NL" sz="2000" dirty="0"/>
          </a:p>
          <a:p>
            <a:pPr marL="342900" indent="-342900">
              <a:buAutoNum type="arabicPeriod"/>
            </a:pPr>
            <a:r>
              <a:rPr lang="nl-NL" sz="2000" dirty="0"/>
              <a:t>Zoek of je </a:t>
            </a:r>
            <a:r>
              <a:rPr lang="nl-NL" sz="2000" dirty="0" err="1"/>
              <a:t>maatdhappelijke</a:t>
            </a:r>
            <a:r>
              <a:rPr lang="nl-NL" sz="2000" dirty="0"/>
              <a:t> organisaties of voorzieningen kunt vinden op gebied van sociale leefbaarheid en beschrijf die kort. Dit kun je vinden op bv. de site van de gemeente, de wijkraad of dorpsraad. Maar ook op een site of andere </a:t>
            </a:r>
            <a:r>
              <a:rPr lang="nl-NL" sz="2000" dirty="0" err="1"/>
              <a:t>social</a:t>
            </a:r>
            <a:r>
              <a:rPr lang="nl-NL" sz="2000" dirty="0"/>
              <a:t> media van bv. organisatie voor sociaal cultureel werk of wijkbewoners</a:t>
            </a:r>
            <a:endParaRPr lang="nl-NL" sz="2000" dirty="0">
              <a:cs typeface="Calibri"/>
            </a:endParaRPr>
          </a:p>
          <a:p>
            <a:pPr marL="342900" indent="-342900">
              <a:buAutoNum type="arabicPeriod"/>
            </a:pPr>
            <a:endParaRPr lang="nl-NL" sz="2000" dirty="0"/>
          </a:p>
          <a:p>
            <a:pPr marL="342900" indent="-342900">
              <a:buAutoNum type="arabicPeriod"/>
            </a:pPr>
            <a:r>
              <a:rPr lang="nl-NL" sz="2000" dirty="0"/>
              <a:t>Wat valt je bij al die bronnen op aan de ‘stand van zaken op gebied van de sociale leefbaarheid’? Knelpunten? Positieve ontwikkelingen? Wat is een onderwerp, probleem of thema voor verbetering? </a:t>
            </a:r>
          </a:p>
          <a:p>
            <a:pPr marL="342900" indent="-342900">
              <a:buAutoNum type="arabicPeriod"/>
            </a:pPr>
            <a:endParaRPr lang="nl-NL" sz="2000" dirty="0"/>
          </a:p>
          <a:p>
            <a:pPr marL="342900" indent="-342900">
              <a:buAutoNum type="arabicPeriod"/>
            </a:pPr>
            <a:r>
              <a:rPr lang="nl-NL" sz="2000" dirty="0"/>
              <a:t>Vul alle informatie die je nu verzameld hebt om zo ook de sociale leefbaarheid mee te nemen in je</a:t>
            </a:r>
          </a:p>
          <a:p>
            <a:r>
              <a:rPr lang="nl-NL" sz="2000" dirty="0"/>
              <a:t>	SWOT analyse!  </a:t>
            </a:r>
          </a:p>
          <a:p>
            <a:endParaRPr lang="nl-NL" sz="2000" dirty="0"/>
          </a:p>
        </p:txBody>
      </p:sp>
    </p:spTree>
    <p:extLst>
      <p:ext uri="{BB962C8B-B14F-4D97-AF65-F5344CB8AC3E}">
        <p14:creationId xmlns:p14="http://schemas.microsoft.com/office/powerpoint/2010/main" val="384412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415BBC57-620B-4295-A6B6-4FCA1CD19048}"/>
              </a:ext>
            </a:extLst>
          </p:cNvPr>
          <p:cNvSpPr txBox="1"/>
          <p:nvPr/>
        </p:nvSpPr>
        <p:spPr>
          <a:xfrm>
            <a:off x="788352" y="736150"/>
            <a:ext cx="10865168" cy="3456587"/>
          </a:xfrm>
          <a:prstGeom prst="rect">
            <a:avLst/>
          </a:prstGeom>
          <a:noFill/>
        </p:spPr>
        <p:txBody>
          <a:bodyPr wrap="square">
            <a:spAutoFit/>
          </a:bodyPr>
          <a:lstStyle/>
          <a:p>
            <a:pPr>
              <a:lnSpc>
                <a:spcPct val="107000"/>
              </a:lnSpc>
              <a:spcAft>
                <a:spcPts val="800"/>
              </a:spcAft>
            </a:pPr>
            <a:r>
              <a:rPr lang="nl-NL"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Om brede leefbaarheid in kaart te brengen heb je ook </a:t>
            </a:r>
            <a:r>
              <a:rPr lang="nl-NL" sz="2400" b="1" dirty="0">
                <a:solidFill>
                  <a:schemeClr val="accent6"/>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 sociale kant </a:t>
            </a:r>
            <a:r>
              <a:rPr lang="nl-NL"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nodig.</a:t>
            </a:r>
          </a:p>
          <a:p>
            <a:pPr>
              <a:lnSpc>
                <a:spcPct val="107000"/>
              </a:lnSpc>
              <a:spcAft>
                <a:spcPts val="800"/>
              </a:spcAft>
            </a:pPr>
            <a:r>
              <a:rPr lang="nl-NL" sz="2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In deze les; </a:t>
            </a:r>
          </a:p>
          <a:p>
            <a:pPr>
              <a:lnSpc>
                <a:spcPct val="107000"/>
              </a:lnSpc>
              <a:spcAft>
                <a:spcPts val="800"/>
              </a:spcAft>
            </a:pPr>
            <a:r>
              <a:rPr lang="nl-NL" sz="2400" dirty="0">
                <a:effectLst/>
                <a:ea typeface="Calibri" panose="020F0502020204030204" pitchFamily="34" charset="0"/>
                <a:cs typeface="Times New Roman" panose="02020603050405020304" pitchFamily="18" charset="0"/>
              </a:rPr>
              <a:t>De mensen in de wijken &gt; bewoners, doelgroepen</a:t>
            </a:r>
          </a:p>
          <a:p>
            <a:pPr>
              <a:lnSpc>
                <a:spcPct val="107000"/>
              </a:lnSpc>
              <a:spcAft>
                <a:spcPts val="800"/>
              </a:spcAft>
            </a:pPr>
            <a:r>
              <a:rPr lang="nl-NL" sz="2400" dirty="0">
                <a:effectLst/>
                <a:ea typeface="Calibri" panose="020F0502020204030204" pitchFamily="34" charset="0"/>
                <a:cs typeface="Times New Roman" panose="02020603050405020304" pitchFamily="18" charset="0"/>
              </a:rPr>
              <a:t>Demografie: deskresearch voor de data</a:t>
            </a:r>
          </a:p>
          <a:p>
            <a:pPr>
              <a:lnSpc>
                <a:spcPct val="107000"/>
              </a:lnSpc>
              <a:spcAft>
                <a:spcPts val="800"/>
              </a:spcAft>
            </a:pPr>
            <a:r>
              <a:rPr lang="nl-NL" sz="2400" dirty="0">
                <a:effectLst/>
                <a:ea typeface="Calibri" panose="020F0502020204030204" pitchFamily="34" charset="0"/>
                <a:cs typeface="Times New Roman" panose="02020603050405020304" pitchFamily="18" charset="0"/>
              </a:rPr>
              <a:t>Wat mensen willen, nodig </a:t>
            </a:r>
            <a:r>
              <a:rPr lang="nl-NL" sz="2400" dirty="0">
                <a:ea typeface="Calibri" panose="020F0502020204030204" pitchFamily="34" charset="0"/>
                <a:cs typeface="Times New Roman" panose="02020603050405020304" pitchFamily="18" charset="0"/>
              </a:rPr>
              <a:t>hebben</a:t>
            </a:r>
            <a:r>
              <a:rPr lang="nl-NL" sz="2400" dirty="0">
                <a:effectLst/>
                <a:ea typeface="Calibri" panose="020F0502020204030204" pitchFamily="34" charset="0"/>
                <a:cs typeface="Times New Roman" panose="02020603050405020304" pitchFamily="18" charset="0"/>
              </a:rPr>
              <a:t> of vinden</a:t>
            </a:r>
          </a:p>
          <a:p>
            <a:pPr>
              <a:lnSpc>
                <a:spcPct val="107000"/>
              </a:lnSpc>
              <a:spcAft>
                <a:spcPts val="800"/>
              </a:spcAft>
            </a:pPr>
            <a:r>
              <a:rPr lang="nl-NL" sz="2400" dirty="0">
                <a:effectLst/>
                <a:ea typeface="Calibri" panose="020F0502020204030204" pitchFamily="34" charset="0"/>
                <a:cs typeface="Times New Roman" panose="02020603050405020304" pitchFamily="18" charset="0"/>
              </a:rPr>
              <a:t>Versterken van sociale cohesie </a:t>
            </a:r>
          </a:p>
          <a:p>
            <a:pPr>
              <a:lnSpc>
                <a:spcPct val="107000"/>
              </a:lnSpc>
              <a:spcAft>
                <a:spcPts val="800"/>
              </a:spcAft>
            </a:pPr>
            <a:r>
              <a:rPr lang="nl-NL" sz="2400" dirty="0">
                <a:effectLst/>
                <a:ea typeface="Calibri" panose="020F0502020204030204" pitchFamily="34" charset="0"/>
                <a:cs typeface="Times New Roman" panose="02020603050405020304" pitchFamily="18" charset="0"/>
              </a:rPr>
              <a:t>Verband tussen sociale cohesie en sociale veiligheid </a:t>
            </a:r>
          </a:p>
        </p:txBody>
      </p:sp>
      <p:pic>
        <p:nvPicPr>
          <p:cNvPr id="11" name="Afbeelding 10">
            <a:extLst>
              <a:ext uri="{FF2B5EF4-FFF2-40B4-BE49-F238E27FC236}">
                <a16:creationId xmlns:a16="http://schemas.microsoft.com/office/drawing/2014/main" id="{5DB0B4A2-227A-4325-B788-E4DE3CF43DA4}"/>
              </a:ext>
            </a:extLst>
          </p:cNvPr>
          <p:cNvPicPr>
            <a:picLocks noChangeAspect="1"/>
          </p:cNvPicPr>
          <p:nvPr/>
        </p:nvPicPr>
        <p:blipFill>
          <a:blip r:embed="rId3"/>
          <a:stretch>
            <a:fillRect/>
          </a:stretch>
        </p:blipFill>
        <p:spPr>
          <a:xfrm>
            <a:off x="8147981" y="2681517"/>
            <a:ext cx="3255667" cy="3255667"/>
          </a:xfrm>
          <a:prstGeom prst="rect">
            <a:avLst/>
          </a:prstGeom>
        </p:spPr>
      </p:pic>
    </p:spTree>
    <p:extLst>
      <p:ext uri="{BB962C8B-B14F-4D97-AF65-F5344CB8AC3E}">
        <p14:creationId xmlns:p14="http://schemas.microsoft.com/office/powerpoint/2010/main" val="245986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De Bladblowers - Van Kooten en De Bie">
            <a:hlinkClick r:id="" action="ppaction://media"/>
            <a:extLst>
              <a:ext uri="{FF2B5EF4-FFF2-40B4-BE49-F238E27FC236}">
                <a16:creationId xmlns:a16="http://schemas.microsoft.com/office/drawing/2014/main" id="{FF4E4110-AD31-52E5-7473-B2F42FD9C02E}"/>
              </a:ext>
            </a:extLst>
          </p:cNvPr>
          <p:cNvPicPr>
            <a:picLocks noRot="1" noChangeAspect="1"/>
          </p:cNvPicPr>
          <p:nvPr>
            <a:videoFile r:link="rId1"/>
          </p:nvPr>
        </p:nvPicPr>
        <p:blipFill>
          <a:blip r:embed="rId3"/>
          <a:stretch>
            <a:fillRect/>
          </a:stretch>
        </p:blipFill>
        <p:spPr>
          <a:xfrm>
            <a:off x="3136328" y="1860698"/>
            <a:ext cx="6191084" cy="3497963"/>
          </a:xfrm>
          <a:prstGeom prst="rect">
            <a:avLst/>
          </a:prstGeom>
        </p:spPr>
      </p:pic>
      <p:sp>
        <p:nvSpPr>
          <p:cNvPr id="4" name="Tekstvak 3">
            <a:extLst>
              <a:ext uri="{FF2B5EF4-FFF2-40B4-BE49-F238E27FC236}">
                <a16:creationId xmlns:a16="http://schemas.microsoft.com/office/drawing/2014/main" id="{43F5FBFC-596A-B092-55DA-3D129EE6CFBD}"/>
              </a:ext>
            </a:extLst>
          </p:cNvPr>
          <p:cNvSpPr txBox="1"/>
          <p:nvPr/>
        </p:nvSpPr>
        <p:spPr>
          <a:xfrm>
            <a:off x="3229640" y="1193802"/>
            <a:ext cx="6097772" cy="461665"/>
          </a:xfrm>
          <a:prstGeom prst="rect">
            <a:avLst/>
          </a:prstGeom>
          <a:noFill/>
        </p:spPr>
        <p:txBody>
          <a:bodyPr wrap="square">
            <a:spAutoFit/>
          </a:bodyPr>
          <a:lstStyle/>
          <a:p>
            <a:r>
              <a:rPr lang="nl-NL" sz="2400" dirty="0"/>
              <a:t>Wat mensen willen, nodig hebben of vinden:</a:t>
            </a:r>
          </a:p>
        </p:txBody>
      </p:sp>
    </p:spTree>
    <p:extLst>
      <p:ext uri="{BB962C8B-B14F-4D97-AF65-F5344CB8AC3E}">
        <p14:creationId xmlns:p14="http://schemas.microsoft.com/office/powerpoint/2010/main" val="360387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42B6B-7F2E-480C-B889-8A32FAEF9B3D}"/>
              </a:ext>
            </a:extLst>
          </p:cNvPr>
          <p:cNvSpPr>
            <a:spLocks noGrp="1"/>
          </p:cNvSpPr>
          <p:nvPr>
            <p:ph type="title"/>
          </p:nvPr>
        </p:nvSpPr>
        <p:spPr/>
        <p:txBody>
          <a:bodyPr/>
          <a:lstStyle/>
          <a:p>
            <a:pPr>
              <a:lnSpc>
                <a:spcPct val="107000"/>
              </a:lnSpc>
              <a:spcAft>
                <a:spcPts val="800"/>
              </a:spcAft>
            </a:pPr>
            <a:r>
              <a:rPr lang="nl-NL" sz="2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De mensen in de wijken:  bewoners, doelgroepen</a:t>
            </a:r>
            <a:br>
              <a:rPr lang="nl-NL" sz="2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br>
            <a:r>
              <a:rPr lang="nl-NL" sz="2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Demografie + deskresearch voor de data</a:t>
            </a:r>
            <a:endParaRPr lang="nl-NL" b="1" dirty="0">
              <a:solidFill>
                <a:schemeClr val="accent6"/>
              </a:solidFill>
            </a:endParaRPr>
          </a:p>
        </p:txBody>
      </p:sp>
      <p:sp>
        <p:nvSpPr>
          <p:cNvPr id="8" name="Tekstvak 7">
            <a:extLst>
              <a:ext uri="{FF2B5EF4-FFF2-40B4-BE49-F238E27FC236}">
                <a16:creationId xmlns:a16="http://schemas.microsoft.com/office/drawing/2014/main" id="{A703EF83-EBAC-424B-8680-48E857DB6614}"/>
              </a:ext>
            </a:extLst>
          </p:cNvPr>
          <p:cNvSpPr txBox="1"/>
          <p:nvPr/>
        </p:nvSpPr>
        <p:spPr>
          <a:xfrm>
            <a:off x="838200" y="1810821"/>
            <a:ext cx="9591675" cy="4832092"/>
          </a:xfrm>
          <a:prstGeom prst="rect">
            <a:avLst/>
          </a:prstGeom>
          <a:noFill/>
        </p:spPr>
        <p:txBody>
          <a:bodyPr wrap="square">
            <a:spAutoFit/>
          </a:bodyPr>
          <a:lstStyle/>
          <a:p>
            <a:r>
              <a:rPr lang="nl-NL" sz="28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D</a:t>
            </a:r>
            <a:r>
              <a:rPr lang="nl-NL" sz="2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oelgroepen</a:t>
            </a:r>
            <a:r>
              <a:rPr lang="nl-NL" sz="2800" b="1" dirty="0">
                <a:effectLst/>
                <a:latin typeface="Calibri" panose="020F0502020204030204" pitchFamily="34" charset="0"/>
                <a:ea typeface="Calibri" panose="020F0502020204030204" pitchFamily="34" charset="0"/>
                <a:cs typeface="Times New Roman" panose="02020603050405020304" pitchFamily="18" charset="0"/>
              </a:rPr>
              <a:t> </a:t>
            </a:r>
            <a:r>
              <a:rPr lang="nl-NL" sz="2800" dirty="0">
                <a:effectLst/>
                <a:latin typeface="Calibri" panose="020F0502020204030204" pitchFamily="34" charset="0"/>
                <a:ea typeface="Calibri" panose="020F0502020204030204" pitchFamily="34" charset="0"/>
                <a:cs typeface="Times New Roman" panose="02020603050405020304" pitchFamily="18" charset="0"/>
              </a:rPr>
              <a:t>die je kunt herkennen in de wijk door een indeling te maken op bv.</a:t>
            </a:r>
          </a:p>
          <a:p>
            <a:r>
              <a:rPr lang="nl-NL" sz="2800" dirty="0">
                <a:latin typeface="Calibri" panose="020F0502020204030204" pitchFamily="34" charset="0"/>
                <a:cs typeface="Times New Roman" panose="02020603050405020304" pitchFamily="18" charset="0"/>
              </a:rPr>
              <a:t>-    Leeftijd</a:t>
            </a:r>
          </a:p>
          <a:p>
            <a:pPr marL="457200" indent="-457200">
              <a:buFontTx/>
              <a:buChar char="-"/>
            </a:pPr>
            <a:r>
              <a:rPr lang="nl-NL" sz="2800" dirty="0">
                <a:latin typeface="Calibri" panose="020F0502020204030204" pitchFamily="34" charset="0"/>
                <a:cs typeface="Times New Roman" panose="02020603050405020304" pitchFamily="18" charset="0"/>
              </a:rPr>
              <a:t>Opleidingsniveau</a:t>
            </a:r>
          </a:p>
          <a:p>
            <a:pPr marL="457200" indent="-457200">
              <a:buFontTx/>
              <a:buChar char="-"/>
            </a:pPr>
            <a:r>
              <a:rPr lang="nl-NL" sz="2800" dirty="0">
                <a:latin typeface="Calibri" panose="020F0502020204030204" pitchFamily="34" charset="0"/>
                <a:cs typeface="Times New Roman" panose="02020603050405020304" pitchFamily="18" charset="0"/>
              </a:rPr>
              <a:t>Problematiek</a:t>
            </a:r>
          </a:p>
          <a:p>
            <a:pPr marL="457200" indent="-457200">
              <a:buFontTx/>
              <a:buChar char="-"/>
            </a:pPr>
            <a:r>
              <a:rPr lang="nl-NL" sz="2800" dirty="0">
                <a:latin typeface="Calibri" panose="020F0502020204030204" pitchFamily="34" charset="0"/>
                <a:cs typeface="Times New Roman" panose="02020603050405020304" pitchFamily="18" charset="0"/>
              </a:rPr>
              <a:t>Gelijke interesse</a:t>
            </a:r>
          </a:p>
          <a:p>
            <a:pPr marL="457200" indent="-457200">
              <a:buFontTx/>
              <a:buChar char="-"/>
            </a:pPr>
            <a:r>
              <a:rPr lang="nl-NL" sz="2800" dirty="0">
                <a:latin typeface="Calibri" panose="020F0502020204030204" pitchFamily="34" charset="0"/>
                <a:cs typeface="Times New Roman" panose="02020603050405020304" pitchFamily="18" charset="0"/>
              </a:rPr>
              <a:t>Culturele achtergrond</a:t>
            </a:r>
          </a:p>
          <a:p>
            <a:pPr marL="457200" indent="-457200">
              <a:buFontTx/>
              <a:buChar char="-"/>
            </a:pPr>
            <a:r>
              <a:rPr lang="nl-NL" sz="2800" dirty="0">
                <a:latin typeface="Calibri" panose="020F0502020204030204" pitchFamily="34" charset="0"/>
                <a:cs typeface="Times New Roman" panose="02020603050405020304" pitchFamily="18" charset="0"/>
              </a:rPr>
              <a:t>Sociaal economische achtergrond</a:t>
            </a:r>
          </a:p>
          <a:p>
            <a:endParaRPr lang="nl-NL" sz="2800" dirty="0">
              <a:latin typeface="Calibri" panose="020F0502020204030204" pitchFamily="34" charset="0"/>
              <a:cs typeface="Times New Roman" panose="02020603050405020304" pitchFamily="18" charset="0"/>
            </a:endParaRPr>
          </a:p>
          <a:p>
            <a:endParaRPr lang="nl-NL" sz="2800" dirty="0">
              <a:latin typeface="Calibri" panose="020F0502020204030204" pitchFamily="34" charset="0"/>
              <a:cs typeface="Times New Roman" panose="02020603050405020304" pitchFamily="18" charset="0"/>
            </a:endParaRPr>
          </a:p>
          <a:p>
            <a:pPr marL="457200" indent="-457200">
              <a:buFontTx/>
              <a:buChar char="-"/>
            </a:pPr>
            <a:endParaRPr lang="nl-NL" sz="2800" dirty="0"/>
          </a:p>
        </p:txBody>
      </p:sp>
      <p:pic>
        <p:nvPicPr>
          <p:cNvPr id="5122" name="Picture 2" descr="Een doelgroep analyse - al in 5 stappen - Bamboe Marketing">
            <a:extLst>
              <a:ext uri="{FF2B5EF4-FFF2-40B4-BE49-F238E27FC236}">
                <a16:creationId xmlns:a16="http://schemas.microsoft.com/office/drawing/2014/main" id="{46F909D6-AD0B-4B81-89AA-1BF049B6B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150" y="2568043"/>
            <a:ext cx="3838575" cy="325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35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3B78AF13-FE92-44B5-A175-F09B7D12D54B}"/>
              </a:ext>
            </a:extLst>
          </p:cNvPr>
          <p:cNvSpPr txBox="1">
            <a:spLocks noGrp="1"/>
          </p:cNvSpPr>
          <p:nvPr>
            <p:ph sz="half" idx="1"/>
          </p:nvPr>
        </p:nvSpPr>
        <p:spPr>
          <a:xfrm>
            <a:off x="685801" y="644525"/>
            <a:ext cx="5410200" cy="5334794"/>
          </a:xfrm>
          <a:prstGeom prst="rect">
            <a:avLst/>
          </a:prstGeom>
          <a:noFill/>
        </p:spPr>
        <p:txBody>
          <a:bodyPr wrap="square">
            <a:spAutoFit/>
          </a:bodyPr>
          <a:lstStyle/>
          <a:p>
            <a:pPr marL="0" indent="0">
              <a:buNone/>
            </a:pPr>
            <a:r>
              <a:rPr lang="nl-NL" sz="2400" b="1" i="0" dirty="0">
                <a:solidFill>
                  <a:schemeClr val="accent6"/>
                </a:solidFill>
                <a:effectLst/>
              </a:rPr>
              <a:t>Demografie is een vakgebied waarin de kwantitatieve kenmerken van een bevolking worden bestudeerd.</a:t>
            </a:r>
          </a:p>
          <a:p>
            <a:pPr marL="0" indent="0">
              <a:buNone/>
            </a:pPr>
            <a:r>
              <a:rPr lang="nl-NL" sz="2400" b="0" i="0" dirty="0">
                <a:effectLst/>
              </a:rPr>
              <a:t>Bij demografie worden op verschillende manieren de eigenschappen van een </a:t>
            </a:r>
            <a:r>
              <a:rPr lang="nl-NL" sz="2400" b="0" i="0" u="none" strike="noStrike" dirty="0">
                <a:effectLst/>
              </a:rPr>
              <a:t>samenleving</a:t>
            </a:r>
            <a:r>
              <a:rPr lang="nl-NL" sz="2400" b="0" i="0" dirty="0">
                <a:effectLst/>
              </a:rPr>
              <a:t> in kaart gebracht. Men bestudeert als demograaf onder andere de verdeling van </a:t>
            </a:r>
            <a:r>
              <a:rPr lang="nl-NL" sz="2400" b="0" i="0" dirty="0">
                <a:solidFill>
                  <a:schemeClr val="accent6"/>
                </a:solidFill>
                <a:effectLst/>
              </a:rPr>
              <a:t>leeftijd, geslacht, inkomen, etniciteit en opleidingsniveau </a:t>
            </a:r>
            <a:r>
              <a:rPr lang="nl-NL" sz="2400" b="0" i="0" dirty="0">
                <a:effectLst/>
              </a:rPr>
              <a:t>over de gehele samenleving. </a:t>
            </a:r>
          </a:p>
          <a:p>
            <a:pPr marL="0" indent="0">
              <a:buNone/>
            </a:pPr>
            <a:r>
              <a:rPr lang="nl-NL" sz="2400" b="0" i="0" dirty="0">
                <a:effectLst/>
              </a:rPr>
              <a:t>Demografie omvat niet alleen de omvang en structuur van de bevolking, maar bestudeert ook ontwikkelingen in de tijd, zoals het aantal geboorten, sterfgevallen en </a:t>
            </a:r>
            <a:r>
              <a:rPr lang="nl-NL" sz="2400" b="0" i="0" u="none" strike="noStrike" dirty="0">
                <a:effectLst/>
              </a:rPr>
              <a:t>migratie</a:t>
            </a:r>
            <a:r>
              <a:rPr lang="nl-NL" sz="2400" b="0" i="0" dirty="0">
                <a:effectLst/>
              </a:rPr>
              <a:t>.</a:t>
            </a:r>
            <a:endParaRPr lang="nl-NL" sz="2400" dirty="0"/>
          </a:p>
        </p:txBody>
      </p:sp>
      <p:pic>
        <p:nvPicPr>
          <p:cNvPr id="8" name="Afbeelding 7">
            <a:extLst>
              <a:ext uri="{FF2B5EF4-FFF2-40B4-BE49-F238E27FC236}">
                <a16:creationId xmlns:a16="http://schemas.microsoft.com/office/drawing/2014/main" id="{19982019-0A92-4B30-94AB-FF56F0774F1E}"/>
              </a:ext>
            </a:extLst>
          </p:cNvPr>
          <p:cNvPicPr>
            <a:picLocks noChangeAspect="1"/>
          </p:cNvPicPr>
          <p:nvPr/>
        </p:nvPicPr>
        <p:blipFill rotWithShape="1">
          <a:blip r:embed="rId2"/>
          <a:srcRect l="3203" r="15703" b="6944"/>
          <a:stretch/>
        </p:blipFill>
        <p:spPr>
          <a:xfrm>
            <a:off x="6343650" y="723900"/>
            <a:ext cx="5524500" cy="3565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vak 8">
            <a:extLst>
              <a:ext uri="{FF2B5EF4-FFF2-40B4-BE49-F238E27FC236}">
                <a16:creationId xmlns:a16="http://schemas.microsoft.com/office/drawing/2014/main" id="{AF34E475-F23E-4549-B39F-5F1FB4A22DFE}"/>
              </a:ext>
            </a:extLst>
          </p:cNvPr>
          <p:cNvSpPr txBox="1"/>
          <p:nvPr/>
        </p:nvSpPr>
        <p:spPr>
          <a:xfrm>
            <a:off x="8551544" y="5195514"/>
            <a:ext cx="2266950" cy="769441"/>
          </a:xfrm>
          <a:prstGeom prst="rect">
            <a:avLst/>
          </a:prstGeom>
          <a:noFill/>
        </p:spPr>
        <p:txBody>
          <a:bodyPr wrap="square" rtlCol="0">
            <a:spAutoFit/>
          </a:bodyPr>
          <a:lstStyle/>
          <a:p>
            <a:r>
              <a:rPr lang="nl-NL" sz="4400" dirty="0">
                <a:solidFill>
                  <a:schemeClr val="accent2"/>
                </a:solidFill>
              </a:rPr>
              <a:t>CBS</a:t>
            </a:r>
          </a:p>
        </p:txBody>
      </p:sp>
    </p:spTree>
    <p:extLst>
      <p:ext uri="{BB962C8B-B14F-4D97-AF65-F5344CB8AC3E}">
        <p14:creationId xmlns:p14="http://schemas.microsoft.com/office/powerpoint/2010/main" val="282852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9F235-2D65-43D9-945E-1ED48A2C8977}"/>
              </a:ext>
            </a:extLst>
          </p:cNvPr>
          <p:cNvSpPr>
            <a:spLocks noGrp="1"/>
          </p:cNvSpPr>
          <p:nvPr>
            <p:ph type="title"/>
          </p:nvPr>
        </p:nvSpPr>
        <p:spPr/>
        <p:txBody>
          <a:bodyPr>
            <a:normAutofit/>
          </a:bodyPr>
          <a:lstStyle/>
          <a:p>
            <a:r>
              <a:rPr lang="nl-NL" sz="4000" b="1" dirty="0">
                <a:solidFill>
                  <a:schemeClr val="accent6"/>
                </a:solidFill>
              </a:rPr>
              <a:t>Sociale cohesie</a:t>
            </a:r>
          </a:p>
        </p:txBody>
      </p:sp>
      <p:pic>
        <p:nvPicPr>
          <p:cNvPr id="2052" name="Picture 4" descr="Participatie in uw gemeente snel van de grond? | Economie, Leven, Politiek">
            <a:extLst>
              <a:ext uri="{FF2B5EF4-FFF2-40B4-BE49-F238E27FC236}">
                <a16:creationId xmlns:a16="http://schemas.microsoft.com/office/drawing/2014/main" id="{8E9FE8AD-1BDA-4F6E-9BAC-F942D398C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98090"/>
            <a:ext cx="9132859" cy="39947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vak 6">
            <a:extLst>
              <a:ext uri="{FF2B5EF4-FFF2-40B4-BE49-F238E27FC236}">
                <a16:creationId xmlns:a16="http://schemas.microsoft.com/office/drawing/2014/main" id="{E19B1A7F-3738-4F1D-91BC-CCC7A4AA36BE}"/>
              </a:ext>
            </a:extLst>
          </p:cNvPr>
          <p:cNvSpPr txBox="1"/>
          <p:nvPr/>
        </p:nvSpPr>
        <p:spPr>
          <a:xfrm>
            <a:off x="838200" y="1332845"/>
            <a:ext cx="10214610" cy="707886"/>
          </a:xfrm>
          <a:prstGeom prst="rect">
            <a:avLst/>
          </a:prstGeom>
          <a:noFill/>
        </p:spPr>
        <p:txBody>
          <a:bodyPr wrap="square">
            <a:spAutoFit/>
          </a:bodyPr>
          <a:lstStyle/>
          <a:p>
            <a:r>
              <a:rPr lang="nl-NL" sz="2000" dirty="0"/>
              <a:t>Met het woord sociale cohesie bedoelt men de mate van samenhang en verbondenheid binnen een bepaalde groep mensen.</a:t>
            </a:r>
          </a:p>
        </p:txBody>
      </p:sp>
    </p:spTree>
    <p:extLst>
      <p:ext uri="{BB962C8B-B14F-4D97-AF65-F5344CB8AC3E}">
        <p14:creationId xmlns:p14="http://schemas.microsoft.com/office/powerpoint/2010/main" val="32164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21122196">
            <a:off x="388981" y="1077031"/>
            <a:ext cx="8860565" cy="648072"/>
          </a:xfrm>
        </p:spPr>
        <p:txBody>
          <a:bodyPr/>
          <a:lstStyle/>
          <a:p>
            <a:r>
              <a:rPr lang="nl-NL" dirty="0">
                <a:solidFill>
                  <a:schemeClr val="accent6"/>
                </a:solidFill>
              </a:rPr>
              <a:t>En daar is ‘ie weer: </a:t>
            </a:r>
          </a:p>
        </p:txBody>
      </p:sp>
      <p:pic>
        <p:nvPicPr>
          <p:cNvPr id="5" name="Afbeelding 4">
            <a:extLst>
              <a:ext uri="{FF2B5EF4-FFF2-40B4-BE49-F238E27FC236}">
                <a16:creationId xmlns:a16="http://schemas.microsoft.com/office/drawing/2014/main" id="{3E9E708A-2EAF-4189-B87A-DE182D2D3B89}"/>
              </a:ext>
            </a:extLst>
          </p:cNvPr>
          <p:cNvPicPr>
            <a:picLocks noChangeAspect="1"/>
          </p:cNvPicPr>
          <p:nvPr/>
        </p:nvPicPr>
        <p:blipFill>
          <a:blip r:embed="rId3"/>
          <a:stretch>
            <a:fillRect/>
          </a:stretch>
        </p:blipFill>
        <p:spPr>
          <a:xfrm>
            <a:off x="3573216" y="511938"/>
            <a:ext cx="7248993" cy="5879680"/>
          </a:xfrm>
          <a:prstGeom prst="rect">
            <a:avLst/>
          </a:prstGeom>
        </p:spPr>
      </p:pic>
    </p:spTree>
    <p:extLst>
      <p:ext uri="{BB962C8B-B14F-4D97-AF65-F5344CB8AC3E}">
        <p14:creationId xmlns:p14="http://schemas.microsoft.com/office/powerpoint/2010/main" val="168630164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DC7F47-D041-4D82-B576-2A2FDAF289E7}">
  <ds:schemaRefs>
    <ds:schemaRef ds:uri="http://schemas.microsoft.com/office/2006/metadata/properties"/>
    <ds:schemaRef ds:uri="http://schemas.microsoft.com/office/infopath/2007/PartnerControls"/>
    <ds:schemaRef ds:uri="c67c63a5-6c7f-42bb-9d17-0feff5816463"/>
    <ds:schemaRef ds:uri="c20cf8ba-b598-4d03-85bf-01d90a2844ae"/>
  </ds:schemaRefs>
</ds:datastoreItem>
</file>

<file path=customXml/itemProps2.xml><?xml version="1.0" encoding="utf-8"?>
<ds:datastoreItem xmlns:ds="http://schemas.openxmlformats.org/officeDocument/2006/customXml" ds:itemID="{17974751-4428-4292-BF9C-75F35996820E}">
  <ds:schemaRefs>
    <ds:schemaRef ds:uri="http://schemas.microsoft.com/sharepoint/v3/contenttype/forms"/>
  </ds:schemaRefs>
</ds:datastoreItem>
</file>

<file path=customXml/itemProps3.xml><?xml version="1.0" encoding="utf-8"?>
<ds:datastoreItem xmlns:ds="http://schemas.openxmlformats.org/officeDocument/2006/customXml" ds:itemID="{7459B56A-2205-4B1A-958F-D60320B911FA}"/>
</file>

<file path=docProps/app.xml><?xml version="1.0" encoding="utf-8"?>
<Properties xmlns="http://schemas.openxmlformats.org/officeDocument/2006/extended-properties" xmlns:vt="http://schemas.openxmlformats.org/officeDocument/2006/docPropsVTypes">
  <TotalTime>41</TotalTime>
  <Words>996</Words>
  <Application>Microsoft Office PowerPoint</Application>
  <PresentationFormat>Breedbeeld</PresentationFormat>
  <Paragraphs>105</Paragraphs>
  <Slides>16</Slides>
  <Notes>6</Notes>
  <HiddenSlides>0</HiddenSlides>
  <MMClips>3</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16</vt:i4>
      </vt:variant>
    </vt:vector>
  </HeadingPairs>
  <TitlesOfParts>
    <vt:vector size="23" baseType="lpstr">
      <vt:lpstr>Akko W01 Regular</vt:lpstr>
      <vt:lpstr>Arial</vt:lpstr>
      <vt:lpstr>Calibri</vt:lpstr>
      <vt:lpstr>Calibri Light</vt:lpstr>
      <vt:lpstr>Wingdings</vt:lpstr>
      <vt:lpstr>Kantoorthema</vt:lpstr>
      <vt:lpstr>Office Theme</vt:lpstr>
      <vt:lpstr>Welkom bij Stad en Wijk </vt:lpstr>
      <vt:lpstr>PowerPoint-presentatie</vt:lpstr>
      <vt:lpstr>Opdracht:</vt:lpstr>
      <vt:lpstr>PowerPoint-presentatie</vt:lpstr>
      <vt:lpstr>PowerPoint-presentatie</vt:lpstr>
      <vt:lpstr>De mensen in de wijken:  bewoners, doelgroepen Demografie + deskresearch voor de data</vt:lpstr>
      <vt:lpstr>PowerPoint-presentatie</vt:lpstr>
      <vt:lpstr>Sociale cohesie</vt:lpstr>
      <vt:lpstr>En daar is ‘ie weer: </vt:lpstr>
      <vt:lpstr>Maatschappelijke organisaties  en  voorzieningen in de wijk </vt:lpstr>
      <vt:lpstr>Voorzieningen in de wijk</vt:lpstr>
      <vt:lpstr>Maatschappelijke organisaties in de wijk</vt:lpstr>
      <vt:lpstr>PowerPoint-presentatie</vt:lpstr>
      <vt:lpstr>Aan de slag met de opdracht:</vt:lpstr>
      <vt:lpstr>Site www.CBS.nl </vt:lpstr>
      <vt:lpstr>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Corporaties en leefbaarheid</dc:title>
  <dc:creator>Pascalle Cup</dc:creator>
  <cp:lastModifiedBy>Pascalle Cup</cp:lastModifiedBy>
  <cp:revision>1</cp:revision>
  <dcterms:created xsi:type="dcterms:W3CDTF">2023-08-15T11:39:15Z</dcterms:created>
  <dcterms:modified xsi:type="dcterms:W3CDTF">2023-10-01T15:26:29Z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Order">
    <vt:r8>6043000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